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diagrams/colors1.xml" ContentType="application/vnd.openxmlformats-officedocument.drawingml.diagramColors+xml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5" r:id="rId2"/>
    <p:sldId id="258" r:id="rId3"/>
    <p:sldId id="260" r:id="rId4"/>
    <p:sldId id="256" r:id="rId5"/>
    <p:sldId id="261" r:id="rId6"/>
    <p:sldId id="266" r:id="rId7"/>
    <p:sldId id="262" r:id="rId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-1158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B222E4-69A5-43AF-84E7-719A41631B05}" type="doc">
      <dgm:prSet loTypeId="urn:microsoft.com/office/officeart/2005/8/layout/vList4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zh-TW" altLang="en-US"/>
        </a:p>
      </dgm:t>
    </dgm:pt>
    <dgm:pt modelId="{ABFDCEC7-2803-4877-9A99-090093DAF6DC}">
      <dgm:prSet phldrT="[文字]"/>
      <dgm:spPr/>
      <dgm:t>
        <a:bodyPr/>
        <a:lstStyle/>
        <a:p>
          <a:r>
            <a:rPr lang="zh-TW" altLang="en-US" dirty="0" smtClean="0">
              <a:latin typeface="華康秀風體W3" pitchFamily="65" charset="-120"/>
              <a:ea typeface="華康秀風體W3" pitchFamily="65" charset="-120"/>
            </a:rPr>
            <a:t>學歷</a:t>
          </a:r>
          <a:endParaRPr lang="zh-TW" altLang="en-US" dirty="0">
            <a:latin typeface="華康秀風體W3" pitchFamily="65" charset="-120"/>
            <a:ea typeface="華康秀風體W3" pitchFamily="65" charset="-120"/>
          </a:endParaRPr>
        </a:p>
      </dgm:t>
    </dgm:pt>
    <dgm:pt modelId="{96F9B24A-24F3-42C9-8342-93A63B2A9B83}" type="parTrans" cxnId="{2867ADF2-19F4-4AE9-903E-D7544B2CD67C}">
      <dgm:prSet/>
      <dgm:spPr/>
      <dgm:t>
        <a:bodyPr/>
        <a:lstStyle/>
        <a:p>
          <a:endParaRPr lang="zh-TW" altLang="en-US"/>
        </a:p>
      </dgm:t>
    </dgm:pt>
    <dgm:pt modelId="{F14CFE9A-66F2-42A0-84F2-D669061AA6D6}" type="sibTrans" cxnId="{2867ADF2-19F4-4AE9-903E-D7544B2CD67C}">
      <dgm:prSet/>
      <dgm:spPr/>
      <dgm:t>
        <a:bodyPr/>
        <a:lstStyle/>
        <a:p>
          <a:endParaRPr lang="zh-TW" altLang="en-US"/>
        </a:p>
      </dgm:t>
    </dgm:pt>
    <dgm:pt modelId="{45D9CF7C-44AF-4E30-8354-EA06D67A6E9F}">
      <dgm:prSet phldrT="[文字]"/>
      <dgm:spPr/>
      <dgm:t>
        <a:bodyPr/>
        <a:lstStyle/>
        <a:p>
          <a:r>
            <a:rPr lang="zh-TW" altLang="en-US" dirty="0" smtClean="0">
              <a:latin typeface="華康秀風體W3" pitchFamily="65" charset="-120"/>
              <a:ea typeface="華康秀風體W3" pitchFamily="65" charset="-120"/>
            </a:rPr>
            <a:t>中壢高中理組</a:t>
          </a:r>
          <a:endParaRPr lang="zh-TW" altLang="en-US" dirty="0">
            <a:latin typeface="華康秀風體W3" pitchFamily="65" charset="-120"/>
            <a:ea typeface="華康秀風體W3" pitchFamily="65" charset="-120"/>
          </a:endParaRPr>
        </a:p>
      </dgm:t>
    </dgm:pt>
    <dgm:pt modelId="{E574A5AC-71EB-49DE-B9B2-060892FA1EA3}" type="parTrans" cxnId="{1F5FBDE3-F75F-4A2D-AE2A-A29BB408CB16}">
      <dgm:prSet/>
      <dgm:spPr/>
      <dgm:t>
        <a:bodyPr/>
        <a:lstStyle/>
        <a:p>
          <a:endParaRPr lang="zh-TW" altLang="en-US"/>
        </a:p>
      </dgm:t>
    </dgm:pt>
    <dgm:pt modelId="{E8AB168C-B595-4AF8-8740-D26BEC960C76}" type="sibTrans" cxnId="{1F5FBDE3-F75F-4A2D-AE2A-A29BB408CB16}">
      <dgm:prSet/>
      <dgm:spPr/>
      <dgm:t>
        <a:bodyPr/>
        <a:lstStyle/>
        <a:p>
          <a:endParaRPr lang="zh-TW" altLang="en-US"/>
        </a:p>
      </dgm:t>
    </dgm:pt>
    <dgm:pt modelId="{ED90E42B-6DFA-401F-87AF-7A5883636CC6}">
      <dgm:prSet phldrT="[文字]"/>
      <dgm:spPr/>
      <dgm:t>
        <a:bodyPr/>
        <a:lstStyle/>
        <a:p>
          <a:r>
            <a:rPr lang="zh-TW" altLang="en-US" dirty="0" smtClean="0">
              <a:latin typeface="華康秀風體W3" pitchFamily="65" charset="-120"/>
              <a:ea typeface="華康秀風體W3" pitchFamily="65" charset="-120"/>
            </a:rPr>
            <a:t>工作經歷</a:t>
          </a:r>
          <a:endParaRPr lang="zh-TW" altLang="en-US" dirty="0">
            <a:latin typeface="華康秀風體W3" pitchFamily="65" charset="-120"/>
            <a:ea typeface="華康秀風體W3" pitchFamily="65" charset="-120"/>
          </a:endParaRPr>
        </a:p>
      </dgm:t>
    </dgm:pt>
    <dgm:pt modelId="{3AEBF458-93F7-466F-9B25-637D147ABD52}" type="parTrans" cxnId="{D6A3CAF2-31B7-4BCC-BA57-5B2D435BD5B4}">
      <dgm:prSet/>
      <dgm:spPr/>
      <dgm:t>
        <a:bodyPr/>
        <a:lstStyle/>
        <a:p>
          <a:endParaRPr lang="zh-TW" altLang="en-US"/>
        </a:p>
      </dgm:t>
    </dgm:pt>
    <dgm:pt modelId="{4FD77099-E625-4748-96E8-B16694C6DE81}" type="sibTrans" cxnId="{D6A3CAF2-31B7-4BCC-BA57-5B2D435BD5B4}">
      <dgm:prSet/>
      <dgm:spPr/>
      <dgm:t>
        <a:bodyPr/>
        <a:lstStyle/>
        <a:p>
          <a:endParaRPr lang="zh-TW" altLang="en-US"/>
        </a:p>
      </dgm:t>
    </dgm:pt>
    <dgm:pt modelId="{80645CBE-A7DE-4AB5-8153-0E0E9A43FA97}">
      <dgm:prSet phldrT="[文字]"/>
      <dgm:spPr/>
      <dgm:t>
        <a:bodyPr/>
        <a:lstStyle/>
        <a:p>
          <a:r>
            <a:rPr lang="en-US" altLang="zh-TW" dirty="0" smtClean="0">
              <a:latin typeface="華康秀風體W3" pitchFamily="65" charset="-120"/>
              <a:ea typeface="華康秀風體W3" pitchFamily="65" charset="-120"/>
            </a:rPr>
            <a:t>[</a:t>
          </a:r>
          <a:r>
            <a:rPr lang="zh-TW" altLang="en-US" dirty="0" smtClean="0">
              <a:latin typeface="華康秀風體W3" pitchFamily="65" charset="-120"/>
              <a:ea typeface="華康秀風體W3" pitchFamily="65" charset="-120"/>
            </a:rPr>
            <a:t>京都</a:t>
          </a:r>
          <a:r>
            <a:rPr lang="en-US" altLang="zh-TW" dirty="0" smtClean="0">
              <a:latin typeface="華康秀風體W3" pitchFamily="65" charset="-120"/>
              <a:ea typeface="華康秀風體W3" pitchFamily="65" charset="-120"/>
            </a:rPr>
            <a:t>]</a:t>
          </a:r>
          <a:r>
            <a:rPr lang="zh-TW" altLang="en-US" dirty="0" smtClean="0">
              <a:latin typeface="華康秀風體W3" pitchFamily="65" charset="-120"/>
              <a:ea typeface="華康秀風體W3" pitchFamily="65" charset="-120"/>
            </a:rPr>
            <a:t> 郵局年賀狀臨時工讀生</a:t>
          </a:r>
          <a:endParaRPr lang="zh-TW" altLang="en-US" dirty="0">
            <a:latin typeface="華康秀風體W3" pitchFamily="65" charset="-120"/>
            <a:ea typeface="華康秀風體W3" pitchFamily="65" charset="-120"/>
          </a:endParaRPr>
        </a:p>
      </dgm:t>
    </dgm:pt>
    <dgm:pt modelId="{E24D1581-FE82-4DB9-B470-651759C7ECC0}" type="parTrans" cxnId="{EFCD4117-5B14-4739-B87F-951E730D5DFC}">
      <dgm:prSet/>
      <dgm:spPr/>
      <dgm:t>
        <a:bodyPr/>
        <a:lstStyle/>
        <a:p>
          <a:endParaRPr lang="zh-TW" altLang="en-US"/>
        </a:p>
      </dgm:t>
    </dgm:pt>
    <dgm:pt modelId="{9886FECF-8D91-4913-BFD5-ABEB5004E787}" type="sibTrans" cxnId="{EFCD4117-5B14-4739-B87F-951E730D5DFC}">
      <dgm:prSet/>
      <dgm:spPr/>
      <dgm:t>
        <a:bodyPr/>
        <a:lstStyle/>
        <a:p>
          <a:endParaRPr lang="zh-TW" altLang="en-US"/>
        </a:p>
      </dgm:t>
    </dgm:pt>
    <dgm:pt modelId="{6C177AB2-5BC9-47EF-AD71-CE30AAE76EA1}">
      <dgm:prSet phldrT="[文字]"/>
      <dgm:spPr/>
      <dgm:t>
        <a:bodyPr/>
        <a:lstStyle/>
        <a:p>
          <a:r>
            <a:rPr lang="zh-TW" altLang="en-US" dirty="0" smtClean="0">
              <a:latin typeface="華康秀風體W3" pitchFamily="65" charset="-120"/>
              <a:ea typeface="華康秀風體W3" pitchFamily="65" charset="-120"/>
            </a:rPr>
            <a:t>其他</a:t>
          </a:r>
          <a:endParaRPr lang="zh-TW" altLang="en-US" dirty="0">
            <a:latin typeface="華康秀風體W3" pitchFamily="65" charset="-120"/>
            <a:ea typeface="華康秀風體W3" pitchFamily="65" charset="-120"/>
          </a:endParaRPr>
        </a:p>
      </dgm:t>
    </dgm:pt>
    <dgm:pt modelId="{C7D3FF27-76C8-4F98-94EE-07B30EE18538}" type="parTrans" cxnId="{1BFCE7AA-A11A-42BB-85CE-8B4A135486A0}">
      <dgm:prSet/>
      <dgm:spPr/>
      <dgm:t>
        <a:bodyPr/>
        <a:lstStyle/>
        <a:p>
          <a:endParaRPr lang="zh-TW" altLang="en-US"/>
        </a:p>
      </dgm:t>
    </dgm:pt>
    <dgm:pt modelId="{F3F578BB-4E5F-4A99-A3A2-B793AFA71EBD}" type="sibTrans" cxnId="{1BFCE7AA-A11A-42BB-85CE-8B4A135486A0}">
      <dgm:prSet/>
      <dgm:spPr/>
      <dgm:t>
        <a:bodyPr/>
        <a:lstStyle/>
        <a:p>
          <a:endParaRPr lang="zh-TW" altLang="en-US"/>
        </a:p>
      </dgm:t>
    </dgm:pt>
    <dgm:pt modelId="{3EBEB500-C3FF-4064-AC4E-6264F1A9D0ED}">
      <dgm:prSet phldrT="[文字]"/>
      <dgm:spPr/>
      <dgm:t>
        <a:bodyPr/>
        <a:lstStyle/>
        <a:p>
          <a:r>
            <a:rPr lang="zh-TW" altLang="en-US" dirty="0" smtClean="0">
              <a:latin typeface="華康秀風體W3" pitchFamily="65" charset="-120"/>
              <a:ea typeface="華康秀風體W3" pitchFamily="65" charset="-120"/>
            </a:rPr>
            <a:t>現充宅主唱 </a:t>
          </a:r>
          <a:r>
            <a:rPr lang="zh-TW" altLang="en-US" b="1" dirty="0" smtClean="0">
              <a:latin typeface="華康秀風體W3" pitchFamily="65" charset="-120"/>
              <a:ea typeface="華康秀風體W3" pitchFamily="65" charset="-120"/>
            </a:rPr>
            <a:t>首次室內演出</a:t>
          </a:r>
          <a:r>
            <a:rPr lang="en-US" altLang="zh-TW" b="1" dirty="0" smtClean="0">
              <a:latin typeface="華康秀風體W3" pitchFamily="65" charset="-120"/>
              <a:ea typeface="華康秀風體W3" pitchFamily="65" charset="-120"/>
            </a:rPr>
            <a:t>@</a:t>
          </a:r>
          <a:r>
            <a:rPr lang="zh-TW" altLang="en-US" b="1" dirty="0" smtClean="0">
              <a:latin typeface="華康秀風體W3" pitchFamily="65" charset="-120"/>
              <a:ea typeface="華康秀風體W3" pitchFamily="65" charset="-120"/>
            </a:rPr>
            <a:t> </a:t>
          </a:r>
          <a:r>
            <a:rPr lang="en-US" altLang="zh-TW" b="1" dirty="0" smtClean="0">
              <a:latin typeface="華康秀風體W3" pitchFamily="65" charset="-120"/>
              <a:ea typeface="華康秀風體W3" pitchFamily="65" charset="-120"/>
            </a:rPr>
            <a:t>7/16(</a:t>
          </a:r>
          <a:r>
            <a:rPr lang="zh-TW" altLang="en-US" b="1" dirty="0" smtClean="0">
              <a:latin typeface="華康秀風體W3" pitchFamily="65" charset="-120"/>
              <a:ea typeface="華康秀風體W3" pitchFamily="65" charset="-120"/>
            </a:rPr>
            <a:t>日</a:t>
          </a:r>
          <a:r>
            <a:rPr lang="en-US" altLang="zh-TW" b="1" dirty="0" smtClean="0">
              <a:latin typeface="華康秀風體W3" pitchFamily="65" charset="-120"/>
              <a:ea typeface="華康秀風體W3" pitchFamily="65" charset="-120"/>
            </a:rPr>
            <a:t>)</a:t>
          </a:r>
          <a:endParaRPr lang="zh-TW" altLang="en-US" b="1" dirty="0">
            <a:latin typeface="華康秀風體W3" pitchFamily="65" charset="-120"/>
            <a:ea typeface="華康秀風體W3" pitchFamily="65" charset="-120"/>
          </a:endParaRPr>
        </a:p>
      </dgm:t>
    </dgm:pt>
    <dgm:pt modelId="{2E4628FE-032B-49B1-9EA9-7048B5463FF1}" type="parTrans" cxnId="{8846E394-140C-467C-B370-E77DEC5A44D1}">
      <dgm:prSet/>
      <dgm:spPr/>
      <dgm:t>
        <a:bodyPr/>
        <a:lstStyle/>
        <a:p>
          <a:endParaRPr lang="zh-TW" altLang="en-US"/>
        </a:p>
      </dgm:t>
    </dgm:pt>
    <dgm:pt modelId="{4E84D923-7110-4AD8-A52D-D19BB34D8E93}" type="sibTrans" cxnId="{8846E394-140C-467C-B370-E77DEC5A44D1}">
      <dgm:prSet/>
      <dgm:spPr/>
      <dgm:t>
        <a:bodyPr/>
        <a:lstStyle/>
        <a:p>
          <a:endParaRPr lang="zh-TW" altLang="en-US"/>
        </a:p>
      </dgm:t>
    </dgm:pt>
    <dgm:pt modelId="{169F6838-31B2-4AFE-B8E7-603C3B0BFCFD}">
      <dgm:prSet phldrT="[文字]"/>
      <dgm:spPr/>
      <dgm:t>
        <a:bodyPr/>
        <a:lstStyle/>
        <a:p>
          <a:r>
            <a:rPr lang="zh-TW" altLang="en-US" dirty="0" smtClean="0">
              <a:latin typeface="華康秀風體W3" pitchFamily="65" charset="-120"/>
              <a:ea typeface="華康秀風體W3" pitchFamily="65" charset="-120"/>
            </a:rPr>
            <a:t>交通大學資訊與財金管理學系</a:t>
          </a:r>
          <a:endParaRPr lang="zh-TW" altLang="en-US" dirty="0">
            <a:latin typeface="華康秀風體W3" pitchFamily="65" charset="-120"/>
            <a:ea typeface="華康秀風體W3" pitchFamily="65" charset="-120"/>
          </a:endParaRPr>
        </a:p>
      </dgm:t>
    </dgm:pt>
    <dgm:pt modelId="{CC199F21-7F2F-425F-A9DC-47B41B9BBD34}" type="parTrans" cxnId="{BAE869EE-6515-4F77-BA4B-31FCF057E52C}">
      <dgm:prSet/>
      <dgm:spPr/>
      <dgm:t>
        <a:bodyPr/>
        <a:lstStyle/>
        <a:p>
          <a:endParaRPr lang="zh-TW" altLang="en-US"/>
        </a:p>
      </dgm:t>
    </dgm:pt>
    <dgm:pt modelId="{AC1C62AD-63C0-44C1-AE18-49ECE89186C6}" type="sibTrans" cxnId="{BAE869EE-6515-4F77-BA4B-31FCF057E52C}">
      <dgm:prSet/>
      <dgm:spPr/>
      <dgm:t>
        <a:bodyPr/>
        <a:lstStyle/>
        <a:p>
          <a:endParaRPr lang="zh-TW" altLang="en-US"/>
        </a:p>
      </dgm:t>
    </dgm:pt>
    <dgm:pt modelId="{164CA784-234D-4441-A824-17AAF1E17AF9}">
      <dgm:prSet phldrT="[文字]"/>
      <dgm:spPr/>
      <dgm:t>
        <a:bodyPr/>
        <a:lstStyle/>
        <a:p>
          <a:r>
            <a:rPr lang="zh-TW" altLang="en-US" dirty="0" smtClean="0">
              <a:latin typeface="華康秀風體W3" pitchFamily="65" charset="-120"/>
              <a:ea typeface="華康秀風體W3" pitchFamily="65" charset="-120"/>
            </a:rPr>
            <a:t>交通大學資訊管理研究所</a:t>
          </a:r>
          <a:endParaRPr lang="zh-TW" altLang="en-US" dirty="0">
            <a:latin typeface="華康秀風體W3" pitchFamily="65" charset="-120"/>
            <a:ea typeface="華康秀風體W3" pitchFamily="65" charset="-120"/>
          </a:endParaRPr>
        </a:p>
      </dgm:t>
    </dgm:pt>
    <dgm:pt modelId="{9C4DAD12-2610-48F6-95C6-77A2ECA89600}" type="parTrans" cxnId="{740EAB26-51E3-4B9D-966E-EE67DCC8B3D6}">
      <dgm:prSet/>
      <dgm:spPr/>
      <dgm:t>
        <a:bodyPr/>
        <a:lstStyle/>
        <a:p>
          <a:endParaRPr lang="zh-TW" altLang="en-US"/>
        </a:p>
      </dgm:t>
    </dgm:pt>
    <dgm:pt modelId="{9A46423C-573F-4A6C-B11A-B1130FAC468E}" type="sibTrans" cxnId="{740EAB26-51E3-4B9D-966E-EE67DCC8B3D6}">
      <dgm:prSet/>
      <dgm:spPr/>
      <dgm:t>
        <a:bodyPr/>
        <a:lstStyle/>
        <a:p>
          <a:endParaRPr lang="zh-TW" altLang="en-US"/>
        </a:p>
      </dgm:t>
    </dgm:pt>
    <dgm:pt modelId="{88DC1FAD-CAE0-4F48-AFE0-1CF619535974}">
      <dgm:prSet phldrT="[文字]"/>
      <dgm:spPr/>
      <dgm:t>
        <a:bodyPr/>
        <a:lstStyle/>
        <a:p>
          <a:r>
            <a:rPr lang="en-US" altLang="zh-TW" dirty="0" smtClean="0">
              <a:latin typeface="華康秀風體W3" pitchFamily="65" charset="-120"/>
              <a:ea typeface="華康秀風體W3" pitchFamily="65" charset="-120"/>
            </a:rPr>
            <a:t>[</a:t>
          </a:r>
          <a:r>
            <a:rPr lang="zh-TW" altLang="en-US" dirty="0" smtClean="0">
              <a:latin typeface="華康秀風體W3" pitchFamily="65" charset="-120"/>
              <a:ea typeface="華康秀風體W3" pitchFamily="65" charset="-120"/>
            </a:rPr>
            <a:t>京都</a:t>
          </a:r>
          <a:r>
            <a:rPr lang="en-US" altLang="zh-TW" dirty="0" smtClean="0">
              <a:latin typeface="華康秀風體W3" pitchFamily="65" charset="-120"/>
              <a:ea typeface="華康秀風體W3" pitchFamily="65" charset="-120"/>
            </a:rPr>
            <a:t>]</a:t>
          </a:r>
          <a:r>
            <a:rPr lang="zh-TW" altLang="en-US" dirty="0" smtClean="0">
              <a:latin typeface="華康秀風體W3" pitchFamily="65" charset="-120"/>
              <a:ea typeface="華康秀風體W3" pitchFamily="65" charset="-120"/>
            </a:rPr>
            <a:t> 井上文鴻堂臨時搬運工</a:t>
          </a:r>
          <a:endParaRPr lang="zh-TW" altLang="en-US" dirty="0">
            <a:latin typeface="華康秀風體W3" pitchFamily="65" charset="-120"/>
            <a:ea typeface="華康秀風體W3" pitchFamily="65" charset="-120"/>
          </a:endParaRPr>
        </a:p>
      </dgm:t>
    </dgm:pt>
    <dgm:pt modelId="{B24DD91D-C1B0-43D1-A8AF-3A637C6B2493}" type="parTrans" cxnId="{CABF79B6-6BF1-4E18-879D-567EE913A6D1}">
      <dgm:prSet/>
      <dgm:spPr/>
      <dgm:t>
        <a:bodyPr/>
        <a:lstStyle/>
        <a:p>
          <a:endParaRPr lang="zh-TW" altLang="en-US"/>
        </a:p>
      </dgm:t>
    </dgm:pt>
    <dgm:pt modelId="{BA71A6FF-029C-400F-B9FF-40EB42265937}" type="sibTrans" cxnId="{CABF79B6-6BF1-4E18-879D-567EE913A6D1}">
      <dgm:prSet/>
      <dgm:spPr/>
      <dgm:t>
        <a:bodyPr/>
        <a:lstStyle/>
        <a:p>
          <a:endParaRPr lang="zh-TW" altLang="en-US"/>
        </a:p>
      </dgm:t>
    </dgm:pt>
    <dgm:pt modelId="{1DA8A9C9-300C-42D9-96B1-BD18B29D478F}">
      <dgm:prSet phldrT="[文字]"/>
      <dgm:spPr/>
      <dgm:t>
        <a:bodyPr/>
        <a:lstStyle/>
        <a:p>
          <a:r>
            <a:rPr lang="en-US" altLang="zh-TW" dirty="0" smtClean="0">
              <a:latin typeface="華康秀風體W3" pitchFamily="65" charset="-120"/>
              <a:ea typeface="華康秀風體W3" pitchFamily="65" charset="-120"/>
            </a:rPr>
            <a:t>[TSMC]</a:t>
          </a:r>
          <a:r>
            <a:rPr lang="zh-TW" altLang="en-US" dirty="0" smtClean="0">
              <a:latin typeface="華康秀風體W3" pitchFamily="65" charset="-120"/>
              <a:ea typeface="華康秀風體W3" pitchFamily="65" charset="-120"/>
            </a:rPr>
            <a:t> </a:t>
          </a:r>
          <a:r>
            <a:rPr lang="en-US" altLang="zh-TW" dirty="0" smtClean="0">
              <a:latin typeface="華康秀風體W3" pitchFamily="65" charset="-120"/>
              <a:ea typeface="華康秀風體W3" pitchFamily="65" charset="-120"/>
            </a:rPr>
            <a:t>Spotfire &amp; RapidMiner</a:t>
          </a:r>
          <a:endParaRPr lang="zh-TW" altLang="en-US" dirty="0">
            <a:latin typeface="華康秀風體W3" pitchFamily="65" charset="-120"/>
            <a:ea typeface="華康秀風體W3" pitchFamily="65" charset="-120"/>
          </a:endParaRPr>
        </a:p>
      </dgm:t>
    </dgm:pt>
    <dgm:pt modelId="{F91DA0BB-B2EB-4297-ADC5-1751C15C5B98}" type="parTrans" cxnId="{9E08AE9D-48AC-4FCF-9F2B-71357277386F}">
      <dgm:prSet/>
      <dgm:spPr/>
      <dgm:t>
        <a:bodyPr/>
        <a:lstStyle/>
        <a:p>
          <a:endParaRPr lang="zh-TW" altLang="en-US"/>
        </a:p>
      </dgm:t>
    </dgm:pt>
    <dgm:pt modelId="{870C4B58-A5F5-418D-A6BC-AEF96209F624}" type="sibTrans" cxnId="{9E08AE9D-48AC-4FCF-9F2B-71357277386F}">
      <dgm:prSet/>
      <dgm:spPr/>
      <dgm:t>
        <a:bodyPr/>
        <a:lstStyle/>
        <a:p>
          <a:endParaRPr lang="zh-TW" altLang="en-US"/>
        </a:p>
      </dgm:t>
    </dgm:pt>
    <dgm:pt modelId="{35001D4E-CFE0-4352-B06C-776F4F1A5035}">
      <dgm:prSet phldrT="[文字]"/>
      <dgm:spPr/>
      <dgm:t>
        <a:bodyPr/>
        <a:lstStyle/>
        <a:p>
          <a:r>
            <a:rPr lang="ja-JP" altLang="en-US" dirty="0" smtClean="0">
              <a:latin typeface="華康秀風體W3" pitchFamily="65" charset="-120"/>
              <a:ea typeface="華康秀風體W3" pitchFamily="65" charset="-120"/>
            </a:rPr>
            <a:t>日本語センター</a:t>
          </a:r>
          <a:r>
            <a:rPr lang="zh-TW" altLang="en-US" dirty="0" smtClean="0">
              <a:latin typeface="華康秀風體W3" pitchFamily="65" charset="-120"/>
              <a:ea typeface="華康秀風體W3" pitchFamily="65" charset="-120"/>
            </a:rPr>
            <a:t>短期</a:t>
          </a:r>
          <a:r>
            <a:rPr lang="en-US" altLang="zh-TW" dirty="0" smtClean="0">
              <a:latin typeface="華康秀風體W3" pitchFamily="65" charset="-120"/>
              <a:ea typeface="華康秀風體W3" pitchFamily="65" charset="-120"/>
            </a:rPr>
            <a:t>+</a:t>
          </a:r>
          <a:r>
            <a:rPr lang="zh-TW" altLang="en-US" dirty="0" smtClean="0">
              <a:latin typeface="華康秀風體W3" pitchFamily="65" charset="-120"/>
              <a:ea typeface="華康秀風體W3" pitchFamily="65" charset="-120"/>
            </a:rPr>
            <a:t>秋季班學生</a:t>
          </a:r>
          <a:endParaRPr lang="zh-TW" altLang="en-US" dirty="0">
            <a:latin typeface="華康秀風體W3" pitchFamily="65" charset="-120"/>
            <a:ea typeface="華康秀風體W3" pitchFamily="65" charset="-120"/>
          </a:endParaRPr>
        </a:p>
      </dgm:t>
    </dgm:pt>
    <dgm:pt modelId="{CC4DEE09-1B1F-4702-9985-234705E0C1FC}" type="parTrans" cxnId="{2003E664-294D-44B3-97B0-63D5BBD1C6EC}">
      <dgm:prSet/>
      <dgm:spPr/>
      <dgm:t>
        <a:bodyPr/>
        <a:lstStyle/>
        <a:p>
          <a:endParaRPr lang="zh-TW" altLang="en-US"/>
        </a:p>
      </dgm:t>
    </dgm:pt>
    <dgm:pt modelId="{ECC04823-8E70-4873-BF1E-80FDAA92DBF0}" type="sibTrans" cxnId="{2003E664-294D-44B3-97B0-63D5BBD1C6EC}">
      <dgm:prSet/>
      <dgm:spPr/>
      <dgm:t>
        <a:bodyPr/>
        <a:lstStyle/>
        <a:p>
          <a:endParaRPr lang="zh-TW" altLang="en-US"/>
        </a:p>
      </dgm:t>
    </dgm:pt>
    <dgm:pt modelId="{93D8DCA3-F03C-4D7E-9A1D-762D562CED09}">
      <dgm:prSet phldrT="[文字]"/>
      <dgm:spPr/>
      <dgm:t>
        <a:bodyPr/>
        <a:lstStyle/>
        <a:p>
          <a:r>
            <a:rPr lang="zh-TW" altLang="en-US" dirty="0" smtClean="0">
              <a:latin typeface="華康秀風體W3" pitchFamily="65" charset="-120"/>
              <a:ea typeface="華康秀風體W3" pitchFamily="65" charset="-120"/>
            </a:rPr>
            <a:t>台積勁舞社 </a:t>
          </a:r>
          <a:r>
            <a:rPr lang="zh-TW" altLang="en-US" b="1" i="0" dirty="0" smtClean="0">
              <a:solidFill>
                <a:srgbClr val="FF0000"/>
              </a:solidFill>
              <a:latin typeface="華康秀風體W3" pitchFamily="65" charset="-120"/>
              <a:ea typeface="華康秀風體W3" pitchFamily="65" charset="-120"/>
            </a:rPr>
            <a:t>年度成發</a:t>
          </a:r>
          <a:r>
            <a:rPr lang="en-US" altLang="zh-TW" b="1" i="0" dirty="0" smtClean="0">
              <a:solidFill>
                <a:srgbClr val="FF0000"/>
              </a:solidFill>
              <a:latin typeface="華康秀風體W3" pitchFamily="65" charset="-120"/>
              <a:ea typeface="華康秀風體W3" pitchFamily="65" charset="-120"/>
            </a:rPr>
            <a:t>@</a:t>
          </a:r>
          <a:r>
            <a:rPr lang="zh-TW" altLang="en-US" b="1" i="0" dirty="0" smtClean="0">
              <a:solidFill>
                <a:srgbClr val="FF0000"/>
              </a:solidFill>
              <a:latin typeface="華康秀風體W3" pitchFamily="65" charset="-120"/>
              <a:ea typeface="華康秀風體W3" pitchFamily="65" charset="-120"/>
            </a:rPr>
            <a:t> </a:t>
          </a:r>
          <a:r>
            <a:rPr lang="en-US" altLang="zh-TW" b="1" i="0" dirty="0" smtClean="0">
              <a:solidFill>
                <a:srgbClr val="FF0000"/>
              </a:solidFill>
              <a:latin typeface="華康秀風體W3" pitchFamily="65" charset="-120"/>
              <a:ea typeface="華康秀風體W3" pitchFamily="65" charset="-120"/>
            </a:rPr>
            <a:t>8/17(</a:t>
          </a:r>
          <a:r>
            <a:rPr lang="zh-TW" altLang="en-US" b="1" i="0" dirty="0" smtClean="0">
              <a:solidFill>
                <a:srgbClr val="FF0000"/>
              </a:solidFill>
              <a:latin typeface="華康秀風體W3" pitchFamily="65" charset="-120"/>
              <a:ea typeface="華康秀風體W3" pitchFamily="65" charset="-120"/>
            </a:rPr>
            <a:t>四</a:t>
          </a:r>
          <a:r>
            <a:rPr lang="en-US" altLang="zh-TW" b="1" i="0" dirty="0" smtClean="0">
              <a:solidFill>
                <a:srgbClr val="FF0000"/>
              </a:solidFill>
              <a:latin typeface="華康秀風體W3" pitchFamily="65" charset="-120"/>
              <a:ea typeface="華康秀風體W3" pitchFamily="65" charset="-120"/>
            </a:rPr>
            <a:t>)</a:t>
          </a:r>
          <a:endParaRPr lang="zh-TW" altLang="en-US" b="1" i="0" dirty="0">
            <a:solidFill>
              <a:srgbClr val="FF0000"/>
            </a:solidFill>
            <a:latin typeface="華康秀風體W3" pitchFamily="65" charset="-120"/>
            <a:ea typeface="華康秀風體W3" pitchFamily="65" charset="-120"/>
          </a:endParaRPr>
        </a:p>
      </dgm:t>
    </dgm:pt>
    <dgm:pt modelId="{41F718E1-3687-4079-A941-9746B018DA38}" type="parTrans" cxnId="{BA291D15-1929-4D49-9874-1348737462CD}">
      <dgm:prSet/>
      <dgm:spPr/>
    </dgm:pt>
    <dgm:pt modelId="{D65E1312-18A6-4CEF-A9EE-4E85D9521ADC}" type="sibTrans" cxnId="{BA291D15-1929-4D49-9874-1348737462CD}">
      <dgm:prSet/>
      <dgm:spPr/>
    </dgm:pt>
    <dgm:pt modelId="{05C3B28B-9995-418D-9521-B9A5D6840879}" type="pres">
      <dgm:prSet presAssocID="{F0B222E4-69A5-43AF-84E7-719A41631B05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A3520B5C-1D04-46FB-B3AD-BCB58BD73F4C}" type="pres">
      <dgm:prSet presAssocID="{ABFDCEC7-2803-4877-9A99-090093DAF6DC}" presName="comp" presStyleCnt="0"/>
      <dgm:spPr/>
    </dgm:pt>
    <dgm:pt modelId="{B361054E-2961-4881-8009-2C574B063D47}" type="pres">
      <dgm:prSet presAssocID="{ABFDCEC7-2803-4877-9A99-090093DAF6DC}" presName="box" presStyleLbl="node1" presStyleIdx="0" presStyleCnt="3"/>
      <dgm:spPr/>
      <dgm:t>
        <a:bodyPr/>
        <a:lstStyle/>
        <a:p>
          <a:endParaRPr lang="zh-TW" altLang="en-US"/>
        </a:p>
      </dgm:t>
    </dgm:pt>
    <dgm:pt modelId="{44AC5A32-89FE-4D57-A18F-E53FE1A6FCE8}" type="pres">
      <dgm:prSet presAssocID="{ABFDCEC7-2803-4877-9A99-090093DAF6DC}" presName="img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513CD86C-E890-4377-AF8A-E4D77B39848C}" type="pres">
      <dgm:prSet presAssocID="{ABFDCEC7-2803-4877-9A99-090093DAF6DC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ADA0491-A5FF-45B8-A80D-BD8FAA3AE4E3}" type="pres">
      <dgm:prSet presAssocID="{F14CFE9A-66F2-42A0-84F2-D669061AA6D6}" presName="spacer" presStyleCnt="0"/>
      <dgm:spPr/>
    </dgm:pt>
    <dgm:pt modelId="{E3C9A444-C9EB-4BE4-B779-BDE5705050DC}" type="pres">
      <dgm:prSet presAssocID="{ED90E42B-6DFA-401F-87AF-7A5883636CC6}" presName="comp" presStyleCnt="0"/>
      <dgm:spPr/>
    </dgm:pt>
    <dgm:pt modelId="{1B893F7A-83BE-439C-956A-C031916160DE}" type="pres">
      <dgm:prSet presAssocID="{ED90E42B-6DFA-401F-87AF-7A5883636CC6}" presName="box" presStyleLbl="node1" presStyleIdx="1" presStyleCnt="3"/>
      <dgm:spPr/>
      <dgm:t>
        <a:bodyPr/>
        <a:lstStyle/>
        <a:p>
          <a:endParaRPr lang="zh-TW" altLang="en-US"/>
        </a:p>
      </dgm:t>
    </dgm:pt>
    <dgm:pt modelId="{A4492253-B68B-4C1E-A8C2-43A41881D64F}" type="pres">
      <dgm:prSet presAssocID="{ED90E42B-6DFA-401F-87AF-7A5883636CC6}" presName="img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2FECEC11-9179-439E-A652-A4F89073BBA7}" type="pres">
      <dgm:prSet presAssocID="{ED90E42B-6DFA-401F-87AF-7A5883636CC6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1DE029-76B7-4585-8A84-E0631A4D45B7}" type="pres">
      <dgm:prSet presAssocID="{4FD77099-E625-4748-96E8-B16694C6DE81}" presName="spacer" presStyleCnt="0"/>
      <dgm:spPr/>
    </dgm:pt>
    <dgm:pt modelId="{3F3D92AF-ACF6-4D7E-8709-4963C931E477}" type="pres">
      <dgm:prSet presAssocID="{6C177AB2-5BC9-47EF-AD71-CE30AAE76EA1}" presName="comp" presStyleCnt="0"/>
      <dgm:spPr/>
    </dgm:pt>
    <dgm:pt modelId="{69F3AD89-AEFF-4BD0-8711-12604DC2BEB1}" type="pres">
      <dgm:prSet presAssocID="{6C177AB2-5BC9-47EF-AD71-CE30AAE76EA1}" presName="box" presStyleLbl="node1" presStyleIdx="2" presStyleCnt="3"/>
      <dgm:spPr/>
      <dgm:t>
        <a:bodyPr/>
        <a:lstStyle/>
        <a:p>
          <a:endParaRPr lang="zh-TW" altLang="en-US"/>
        </a:p>
      </dgm:t>
    </dgm:pt>
    <dgm:pt modelId="{C8B139BA-73F3-4E13-B89A-9F2EE216925F}" type="pres">
      <dgm:prSet presAssocID="{6C177AB2-5BC9-47EF-AD71-CE30AAE76EA1}" presName="img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34135837-9A5B-4F5E-8752-60B74DD028C2}" type="pres">
      <dgm:prSet presAssocID="{6C177AB2-5BC9-47EF-AD71-CE30AAE76EA1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E92258B-37B9-4FB2-A142-6AE8A01316CC}" type="presOf" srcId="{93D8DCA3-F03C-4D7E-9A1D-762D562CED09}" destId="{69F3AD89-AEFF-4BD0-8711-12604DC2BEB1}" srcOrd="0" destOrd="1" presId="urn:microsoft.com/office/officeart/2005/8/layout/vList4"/>
    <dgm:cxn modelId="{463C0F61-E64C-43AD-B1D4-F2B5F10DEF97}" type="presOf" srcId="{169F6838-31B2-4AFE-B8E7-603C3B0BFCFD}" destId="{B361054E-2961-4881-8009-2C574B063D47}" srcOrd="0" destOrd="2" presId="urn:microsoft.com/office/officeart/2005/8/layout/vList4"/>
    <dgm:cxn modelId="{EFCD4117-5B14-4739-B87F-951E730D5DFC}" srcId="{ED90E42B-6DFA-401F-87AF-7A5883636CC6}" destId="{80645CBE-A7DE-4AB5-8153-0E0E9A43FA97}" srcOrd="0" destOrd="0" parTransId="{E24D1581-FE82-4DB9-B470-651759C7ECC0}" sibTransId="{9886FECF-8D91-4913-BFD5-ABEB5004E787}"/>
    <dgm:cxn modelId="{06975D49-85FD-4D47-91B6-289493354DCE}" type="presOf" srcId="{3EBEB500-C3FF-4064-AC4E-6264F1A9D0ED}" destId="{69F3AD89-AEFF-4BD0-8711-12604DC2BEB1}" srcOrd="0" destOrd="2" presId="urn:microsoft.com/office/officeart/2005/8/layout/vList4"/>
    <dgm:cxn modelId="{2CCDA5F8-5582-4835-87D3-CF98F38B4C5B}" type="presOf" srcId="{1DA8A9C9-300C-42D9-96B1-BD18B29D478F}" destId="{1B893F7A-83BE-439C-956A-C031916160DE}" srcOrd="0" destOrd="3" presId="urn:microsoft.com/office/officeart/2005/8/layout/vList4"/>
    <dgm:cxn modelId="{4029669B-461D-4C52-AA7A-BD42A341BDD7}" type="presOf" srcId="{35001D4E-CFE0-4352-B06C-776F4F1A5035}" destId="{B361054E-2961-4881-8009-2C574B063D47}" srcOrd="0" destOrd="4" presId="urn:microsoft.com/office/officeart/2005/8/layout/vList4"/>
    <dgm:cxn modelId="{00CDE08D-288C-44C4-B07E-14A7CB32BB82}" type="presOf" srcId="{35001D4E-CFE0-4352-B06C-776F4F1A5035}" destId="{513CD86C-E890-4377-AF8A-E4D77B39848C}" srcOrd="1" destOrd="4" presId="urn:microsoft.com/office/officeart/2005/8/layout/vList4"/>
    <dgm:cxn modelId="{F8ADEF43-2205-4706-83D7-1CFD1A37AF12}" type="presOf" srcId="{45D9CF7C-44AF-4E30-8354-EA06D67A6E9F}" destId="{513CD86C-E890-4377-AF8A-E4D77B39848C}" srcOrd="1" destOrd="1" presId="urn:microsoft.com/office/officeart/2005/8/layout/vList4"/>
    <dgm:cxn modelId="{90434199-56A3-4369-86B6-362BDD6B6562}" type="presOf" srcId="{88DC1FAD-CAE0-4F48-AFE0-1CF619535974}" destId="{2FECEC11-9179-439E-A652-A4F89073BBA7}" srcOrd="1" destOrd="2" presId="urn:microsoft.com/office/officeart/2005/8/layout/vList4"/>
    <dgm:cxn modelId="{740EAB26-51E3-4B9D-966E-EE67DCC8B3D6}" srcId="{ABFDCEC7-2803-4877-9A99-090093DAF6DC}" destId="{164CA784-234D-4441-A824-17AAF1E17AF9}" srcOrd="2" destOrd="0" parTransId="{9C4DAD12-2610-48F6-95C6-77A2ECA89600}" sibTransId="{9A46423C-573F-4A6C-B11A-B1130FAC468E}"/>
    <dgm:cxn modelId="{1F5FBDE3-F75F-4A2D-AE2A-A29BB408CB16}" srcId="{ABFDCEC7-2803-4877-9A99-090093DAF6DC}" destId="{45D9CF7C-44AF-4E30-8354-EA06D67A6E9F}" srcOrd="0" destOrd="0" parTransId="{E574A5AC-71EB-49DE-B9B2-060892FA1EA3}" sibTransId="{E8AB168C-B595-4AF8-8740-D26BEC960C76}"/>
    <dgm:cxn modelId="{BC212F82-FFA2-41C9-B3F2-CD10857AB6A8}" type="presOf" srcId="{45D9CF7C-44AF-4E30-8354-EA06D67A6E9F}" destId="{B361054E-2961-4881-8009-2C574B063D47}" srcOrd="0" destOrd="1" presId="urn:microsoft.com/office/officeart/2005/8/layout/vList4"/>
    <dgm:cxn modelId="{BA291D15-1929-4D49-9874-1348737462CD}" srcId="{6C177AB2-5BC9-47EF-AD71-CE30AAE76EA1}" destId="{93D8DCA3-F03C-4D7E-9A1D-762D562CED09}" srcOrd="0" destOrd="0" parTransId="{41F718E1-3687-4079-A941-9746B018DA38}" sibTransId="{D65E1312-18A6-4CEF-A9EE-4E85D9521ADC}"/>
    <dgm:cxn modelId="{B2D626F8-1422-4C8E-99F9-88B7C1504115}" type="presOf" srcId="{80645CBE-A7DE-4AB5-8153-0E0E9A43FA97}" destId="{1B893F7A-83BE-439C-956A-C031916160DE}" srcOrd="0" destOrd="1" presId="urn:microsoft.com/office/officeart/2005/8/layout/vList4"/>
    <dgm:cxn modelId="{7DCB2087-E7EA-4432-AB5D-236347110098}" type="presOf" srcId="{88DC1FAD-CAE0-4F48-AFE0-1CF619535974}" destId="{1B893F7A-83BE-439C-956A-C031916160DE}" srcOrd="0" destOrd="2" presId="urn:microsoft.com/office/officeart/2005/8/layout/vList4"/>
    <dgm:cxn modelId="{D6A3CAF2-31B7-4BCC-BA57-5B2D435BD5B4}" srcId="{F0B222E4-69A5-43AF-84E7-719A41631B05}" destId="{ED90E42B-6DFA-401F-87AF-7A5883636CC6}" srcOrd="1" destOrd="0" parTransId="{3AEBF458-93F7-466F-9B25-637D147ABD52}" sibTransId="{4FD77099-E625-4748-96E8-B16694C6DE81}"/>
    <dgm:cxn modelId="{9E08AE9D-48AC-4FCF-9F2B-71357277386F}" srcId="{ED90E42B-6DFA-401F-87AF-7A5883636CC6}" destId="{1DA8A9C9-300C-42D9-96B1-BD18B29D478F}" srcOrd="2" destOrd="0" parTransId="{F91DA0BB-B2EB-4297-ADC5-1751C15C5B98}" sibTransId="{870C4B58-A5F5-418D-A6BC-AEF96209F624}"/>
    <dgm:cxn modelId="{62C8E7C0-4D27-49CF-9A86-65925519EC53}" type="presOf" srcId="{80645CBE-A7DE-4AB5-8153-0E0E9A43FA97}" destId="{2FECEC11-9179-439E-A652-A4F89073BBA7}" srcOrd="1" destOrd="1" presId="urn:microsoft.com/office/officeart/2005/8/layout/vList4"/>
    <dgm:cxn modelId="{F4F2401E-5560-4CE5-BA5F-FB8D6E033234}" type="presOf" srcId="{6C177AB2-5BC9-47EF-AD71-CE30AAE76EA1}" destId="{69F3AD89-AEFF-4BD0-8711-12604DC2BEB1}" srcOrd="0" destOrd="0" presId="urn:microsoft.com/office/officeart/2005/8/layout/vList4"/>
    <dgm:cxn modelId="{1E85E381-DA42-4934-B325-A21EAB2D311D}" type="presOf" srcId="{6C177AB2-5BC9-47EF-AD71-CE30AAE76EA1}" destId="{34135837-9A5B-4F5E-8752-60B74DD028C2}" srcOrd="1" destOrd="0" presId="urn:microsoft.com/office/officeart/2005/8/layout/vList4"/>
    <dgm:cxn modelId="{B9685BEA-A3BE-4AAD-9DE0-21CC98D627D4}" type="presOf" srcId="{ABFDCEC7-2803-4877-9A99-090093DAF6DC}" destId="{513CD86C-E890-4377-AF8A-E4D77B39848C}" srcOrd="1" destOrd="0" presId="urn:microsoft.com/office/officeart/2005/8/layout/vList4"/>
    <dgm:cxn modelId="{237B1F92-BB06-416D-925B-4D10558FA4D3}" type="presOf" srcId="{ED90E42B-6DFA-401F-87AF-7A5883636CC6}" destId="{2FECEC11-9179-439E-A652-A4F89073BBA7}" srcOrd="1" destOrd="0" presId="urn:microsoft.com/office/officeart/2005/8/layout/vList4"/>
    <dgm:cxn modelId="{51933CD8-31A8-4F4C-B643-2712E6728EE6}" type="presOf" srcId="{1DA8A9C9-300C-42D9-96B1-BD18B29D478F}" destId="{2FECEC11-9179-439E-A652-A4F89073BBA7}" srcOrd="1" destOrd="3" presId="urn:microsoft.com/office/officeart/2005/8/layout/vList4"/>
    <dgm:cxn modelId="{1BFCE7AA-A11A-42BB-85CE-8B4A135486A0}" srcId="{F0B222E4-69A5-43AF-84E7-719A41631B05}" destId="{6C177AB2-5BC9-47EF-AD71-CE30AAE76EA1}" srcOrd="2" destOrd="0" parTransId="{C7D3FF27-76C8-4F98-94EE-07B30EE18538}" sibTransId="{F3F578BB-4E5F-4A99-A3A2-B793AFA71EBD}"/>
    <dgm:cxn modelId="{DD2CC4A8-E273-4622-A822-CF017C4BFE2D}" type="presOf" srcId="{93D8DCA3-F03C-4D7E-9A1D-762D562CED09}" destId="{34135837-9A5B-4F5E-8752-60B74DD028C2}" srcOrd="1" destOrd="1" presId="urn:microsoft.com/office/officeart/2005/8/layout/vList4"/>
    <dgm:cxn modelId="{8846E394-140C-467C-B370-E77DEC5A44D1}" srcId="{6C177AB2-5BC9-47EF-AD71-CE30AAE76EA1}" destId="{3EBEB500-C3FF-4064-AC4E-6264F1A9D0ED}" srcOrd="1" destOrd="0" parTransId="{2E4628FE-032B-49B1-9EA9-7048B5463FF1}" sibTransId="{4E84D923-7110-4AD8-A52D-D19BB34D8E93}"/>
    <dgm:cxn modelId="{E6CACDC4-3D13-4339-80A5-DAAA4B71A46C}" type="presOf" srcId="{ABFDCEC7-2803-4877-9A99-090093DAF6DC}" destId="{B361054E-2961-4881-8009-2C574B063D47}" srcOrd="0" destOrd="0" presId="urn:microsoft.com/office/officeart/2005/8/layout/vList4"/>
    <dgm:cxn modelId="{2867ADF2-19F4-4AE9-903E-D7544B2CD67C}" srcId="{F0B222E4-69A5-43AF-84E7-719A41631B05}" destId="{ABFDCEC7-2803-4877-9A99-090093DAF6DC}" srcOrd="0" destOrd="0" parTransId="{96F9B24A-24F3-42C9-8342-93A63B2A9B83}" sibTransId="{F14CFE9A-66F2-42A0-84F2-D669061AA6D6}"/>
    <dgm:cxn modelId="{80FD1B1B-0B87-4BFC-ABA9-D7B974792E90}" type="presOf" srcId="{F0B222E4-69A5-43AF-84E7-719A41631B05}" destId="{05C3B28B-9995-418D-9521-B9A5D6840879}" srcOrd="0" destOrd="0" presId="urn:microsoft.com/office/officeart/2005/8/layout/vList4"/>
    <dgm:cxn modelId="{CABF79B6-6BF1-4E18-879D-567EE913A6D1}" srcId="{ED90E42B-6DFA-401F-87AF-7A5883636CC6}" destId="{88DC1FAD-CAE0-4F48-AFE0-1CF619535974}" srcOrd="1" destOrd="0" parTransId="{B24DD91D-C1B0-43D1-A8AF-3A637C6B2493}" sibTransId="{BA71A6FF-029C-400F-B9FF-40EB42265937}"/>
    <dgm:cxn modelId="{BAE869EE-6515-4F77-BA4B-31FCF057E52C}" srcId="{ABFDCEC7-2803-4877-9A99-090093DAF6DC}" destId="{169F6838-31B2-4AFE-B8E7-603C3B0BFCFD}" srcOrd="1" destOrd="0" parTransId="{CC199F21-7F2F-425F-A9DC-47B41B9BBD34}" sibTransId="{AC1C62AD-63C0-44C1-AE18-49ECE89186C6}"/>
    <dgm:cxn modelId="{87A9332F-7294-4DD6-836B-B7AE419DEF2C}" type="presOf" srcId="{3EBEB500-C3FF-4064-AC4E-6264F1A9D0ED}" destId="{34135837-9A5B-4F5E-8752-60B74DD028C2}" srcOrd="1" destOrd="2" presId="urn:microsoft.com/office/officeart/2005/8/layout/vList4"/>
    <dgm:cxn modelId="{5A1BE86E-54D8-4DB1-B0D0-195FAA947E94}" type="presOf" srcId="{ED90E42B-6DFA-401F-87AF-7A5883636CC6}" destId="{1B893F7A-83BE-439C-956A-C031916160DE}" srcOrd="0" destOrd="0" presId="urn:microsoft.com/office/officeart/2005/8/layout/vList4"/>
    <dgm:cxn modelId="{D4B388D0-00E2-49FD-A18E-F03FBB076F4E}" type="presOf" srcId="{164CA784-234D-4441-A824-17AAF1E17AF9}" destId="{B361054E-2961-4881-8009-2C574B063D47}" srcOrd="0" destOrd="3" presId="urn:microsoft.com/office/officeart/2005/8/layout/vList4"/>
    <dgm:cxn modelId="{A57B6111-3198-475F-A144-6D710F95049A}" type="presOf" srcId="{169F6838-31B2-4AFE-B8E7-603C3B0BFCFD}" destId="{513CD86C-E890-4377-AF8A-E4D77B39848C}" srcOrd="1" destOrd="2" presId="urn:microsoft.com/office/officeart/2005/8/layout/vList4"/>
    <dgm:cxn modelId="{78F50B3D-2F31-40F1-9BEE-17CDAD1349D2}" type="presOf" srcId="{164CA784-234D-4441-A824-17AAF1E17AF9}" destId="{513CD86C-E890-4377-AF8A-E4D77B39848C}" srcOrd="1" destOrd="3" presId="urn:microsoft.com/office/officeart/2005/8/layout/vList4"/>
    <dgm:cxn modelId="{2003E664-294D-44B3-97B0-63D5BBD1C6EC}" srcId="{ABFDCEC7-2803-4877-9A99-090093DAF6DC}" destId="{35001D4E-CFE0-4352-B06C-776F4F1A5035}" srcOrd="3" destOrd="0" parTransId="{CC4DEE09-1B1F-4702-9985-234705E0C1FC}" sibTransId="{ECC04823-8E70-4873-BF1E-80FDAA92DBF0}"/>
    <dgm:cxn modelId="{D4A4736B-05B9-4507-A5AF-EDFAD65BDCA3}" type="presParOf" srcId="{05C3B28B-9995-418D-9521-B9A5D6840879}" destId="{A3520B5C-1D04-46FB-B3AD-BCB58BD73F4C}" srcOrd="0" destOrd="0" presId="urn:microsoft.com/office/officeart/2005/8/layout/vList4"/>
    <dgm:cxn modelId="{9D9DBB6F-C8A4-415A-B3F4-9C387EFA5F80}" type="presParOf" srcId="{A3520B5C-1D04-46FB-B3AD-BCB58BD73F4C}" destId="{B361054E-2961-4881-8009-2C574B063D47}" srcOrd="0" destOrd="0" presId="urn:microsoft.com/office/officeart/2005/8/layout/vList4"/>
    <dgm:cxn modelId="{52F7F854-0BC9-488D-809D-B5DE02BAC868}" type="presParOf" srcId="{A3520B5C-1D04-46FB-B3AD-BCB58BD73F4C}" destId="{44AC5A32-89FE-4D57-A18F-E53FE1A6FCE8}" srcOrd="1" destOrd="0" presId="urn:microsoft.com/office/officeart/2005/8/layout/vList4"/>
    <dgm:cxn modelId="{3630317D-F6CF-4AEE-A9E2-8EA3E56528EE}" type="presParOf" srcId="{A3520B5C-1D04-46FB-B3AD-BCB58BD73F4C}" destId="{513CD86C-E890-4377-AF8A-E4D77B39848C}" srcOrd="2" destOrd="0" presId="urn:microsoft.com/office/officeart/2005/8/layout/vList4"/>
    <dgm:cxn modelId="{6CB2C2BE-9581-4417-8880-8225C4C876F0}" type="presParOf" srcId="{05C3B28B-9995-418D-9521-B9A5D6840879}" destId="{4ADA0491-A5FF-45B8-A80D-BD8FAA3AE4E3}" srcOrd="1" destOrd="0" presId="urn:microsoft.com/office/officeart/2005/8/layout/vList4"/>
    <dgm:cxn modelId="{B08F79CF-9177-422D-89C7-CA621D5DFD61}" type="presParOf" srcId="{05C3B28B-9995-418D-9521-B9A5D6840879}" destId="{E3C9A444-C9EB-4BE4-B779-BDE5705050DC}" srcOrd="2" destOrd="0" presId="urn:microsoft.com/office/officeart/2005/8/layout/vList4"/>
    <dgm:cxn modelId="{4787700D-A23A-442F-8E86-B4DB35D0BBCD}" type="presParOf" srcId="{E3C9A444-C9EB-4BE4-B779-BDE5705050DC}" destId="{1B893F7A-83BE-439C-956A-C031916160DE}" srcOrd="0" destOrd="0" presId="urn:microsoft.com/office/officeart/2005/8/layout/vList4"/>
    <dgm:cxn modelId="{7EE8E49B-207F-4276-A6E0-2967E5282A09}" type="presParOf" srcId="{E3C9A444-C9EB-4BE4-B779-BDE5705050DC}" destId="{A4492253-B68B-4C1E-A8C2-43A41881D64F}" srcOrd="1" destOrd="0" presId="urn:microsoft.com/office/officeart/2005/8/layout/vList4"/>
    <dgm:cxn modelId="{8EDB4CD5-BF10-421D-AE58-AC97FDF62CFF}" type="presParOf" srcId="{E3C9A444-C9EB-4BE4-B779-BDE5705050DC}" destId="{2FECEC11-9179-439E-A652-A4F89073BBA7}" srcOrd="2" destOrd="0" presId="urn:microsoft.com/office/officeart/2005/8/layout/vList4"/>
    <dgm:cxn modelId="{D7B091F4-F9CA-40A2-B383-4AAF1E6DA50F}" type="presParOf" srcId="{05C3B28B-9995-418D-9521-B9A5D6840879}" destId="{A31DE029-76B7-4585-8A84-E0631A4D45B7}" srcOrd="3" destOrd="0" presId="urn:microsoft.com/office/officeart/2005/8/layout/vList4"/>
    <dgm:cxn modelId="{C7A46620-27F5-4303-B725-B0880A4CB7F9}" type="presParOf" srcId="{05C3B28B-9995-418D-9521-B9A5D6840879}" destId="{3F3D92AF-ACF6-4D7E-8709-4963C931E477}" srcOrd="4" destOrd="0" presId="urn:microsoft.com/office/officeart/2005/8/layout/vList4"/>
    <dgm:cxn modelId="{A560885F-CF6B-45BF-961D-6834A8F1671A}" type="presParOf" srcId="{3F3D92AF-ACF6-4D7E-8709-4963C931E477}" destId="{69F3AD89-AEFF-4BD0-8711-12604DC2BEB1}" srcOrd="0" destOrd="0" presId="urn:microsoft.com/office/officeart/2005/8/layout/vList4"/>
    <dgm:cxn modelId="{00DD1BD4-CD10-48E1-91CA-201BFF8B8109}" type="presParOf" srcId="{3F3D92AF-ACF6-4D7E-8709-4963C931E477}" destId="{C8B139BA-73F3-4E13-B89A-9F2EE216925F}" srcOrd="1" destOrd="0" presId="urn:microsoft.com/office/officeart/2005/8/layout/vList4"/>
    <dgm:cxn modelId="{A91E36F0-D659-48FA-851B-E504F68A23D5}" type="presParOf" srcId="{3F3D92AF-ACF6-4D7E-8709-4963C931E477}" destId="{34135837-9A5B-4F5E-8752-60B74DD028C2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xmlns="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361054E-2961-4881-8009-2C574B063D47}">
      <dsp:nvSpPr>
        <dsp:cNvPr id="0" name=""/>
        <dsp:cNvSpPr/>
      </dsp:nvSpPr>
      <dsp:spPr>
        <a:xfrm>
          <a:off x="0" y="0"/>
          <a:ext cx="5760640" cy="2002722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>
              <a:latin typeface="華康秀風體W3" pitchFamily="65" charset="-120"/>
              <a:ea typeface="華康秀風體W3" pitchFamily="65" charset="-120"/>
            </a:rPr>
            <a:t>學歷</a:t>
          </a:r>
          <a:endParaRPr lang="zh-TW" altLang="en-US" sz="2400" kern="1200" dirty="0">
            <a:latin typeface="華康秀風體W3" pitchFamily="65" charset="-120"/>
            <a:ea typeface="華康秀風體W3" pitchFamily="65" charset="-12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900" kern="1200" dirty="0" smtClean="0">
              <a:latin typeface="華康秀風體W3" pitchFamily="65" charset="-120"/>
              <a:ea typeface="華康秀風體W3" pitchFamily="65" charset="-120"/>
            </a:rPr>
            <a:t>中壢高中理組</a:t>
          </a:r>
          <a:endParaRPr lang="zh-TW" altLang="en-US" sz="1900" kern="1200" dirty="0">
            <a:latin typeface="華康秀風體W3" pitchFamily="65" charset="-120"/>
            <a:ea typeface="華康秀風體W3" pitchFamily="65" charset="-12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900" kern="1200" dirty="0" smtClean="0">
              <a:latin typeface="華康秀風體W3" pitchFamily="65" charset="-120"/>
              <a:ea typeface="華康秀風體W3" pitchFamily="65" charset="-120"/>
            </a:rPr>
            <a:t>交通大學資訊與財金管理學系</a:t>
          </a:r>
          <a:endParaRPr lang="zh-TW" altLang="en-US" sz="1900" kern="1200" dirty="0">
            <a:latin typeface="華康秀風體W3" pitchFamily="65" charset="-120"/>
            <a:ea typeface="華康秀風體W3" pitchFamily="65" charset="-12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900" kern="1200" dirty="0" smtClean="0">
              <a:latin typeface="華康秀風體W3" pitchFamily="65" charset="-120"/>
              <a:ea typeface="華康秀風體W3" pitchFamily="65" charset="-120"/>
            </a:rPr>
            <a:t>交通大學資訊管理研究所</a:t>
          </a:r>
          <a:endParaRPr lang="zh-TW" altLang="en-US" sz="1900" kern="1200" dirty="0">
            <a:latin typeface="華康秀風體W3" pitchFamily="65" charset="-120"/>
            <a:ea typeface="華康秀風體W3" pitchFamily="65" charset="-12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ja-JP" altLang="en-US" sz="1900" kern="1200" dirty="0" smtClean="0">
              <a:latin typeface="華康秀風體W3" pitchFamily="65" charset="-120"/>
              <a:ea typeface="華康秀風體W3" pitchFamily="65" charset="-120"/>
            </a:rPr>
            <a:t>日本語センター</a:t>
          </a:r>
          <a:r>
            <a:rPr lang="zh-TW" altLang="en-US" sz="1900" kern="1200" dirty="0" smtClean="0">
              <a:latin typeface="華康秀風體W3" pitchFamily="65" charset="-120"/>
              <a:ea typeface="華康秀風體W3" pitchFamily="65" charset="-120"/>
            </a:rPr>
            <a:t>短期</a:t>
          </a:r>
          <a:r>
            <a:rPr lang="en-US" altLang="zh-TW" sz="1900" kern="1200" dirty="0" smtClean="0">
              <a:latin typeface="華康秀風體W3" pitchFamily="65" charset="-120"/>
              <a:ea typeface="華康秀風體W3" pitchFamily="65" charset="-120"/>
            </a:rPr>
            <a:t>+</a:t>
          </a:r>
          <a:r>
            <a:rPr lang="zh-TW" altLang="en-US" sz="1900" kern="1200" dirty="0" smtClean="0">
              <a:latin typeface="華康秀風體W3" pitchFamily="65" charset="-120"/>
              <a:ea typeface="華康秀風體W3" pitchFamily="65" charset="-120"/>
            </a:rPr>
            <a:t>秋季班學生</a:t>
          </a:r>
          <a:endParaRPr lang="zh-TW" altLang="en-US" sz="1900" kern="1200" dirty="0">
            <a:latin typeface="華康秀風體W3" pitchFamily="65" charset="-120"/>
            <a:ea typeface="華康秀風體W3" pitchFamily="65" charset="-120"/>
          </a:endParaRPr>
        </a:p>
      </dsp:txBody>
      <dsp:txXfrm>
        <a:off x="1352400" y="0"/>
        <a:ext cx="4408239" cy="2002722"/>
      </dsp:txXfrm>
    </dsp:sp>
    <dsp:sp modelId="{44AC5A32-89FE-4D57-A18F-E53FE1A6FCE8}">
      <dsp:nvSpPr>
        <dsp:cNvPr id="0" name=""/>
        <dsp:cNvSpPr/>
      </dsp:nvSpPr>
      <dsp:spPr>
        <a:xfrm>
          <a:off x="200272" y="200272"/>
          <a:ext cx="1152128" cy="160217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893F7A-83BE-439C-956A-C031916160DE}">
      <dsp:nvSpPr>
        <dsp:cNvPr id="0" name=""/>
        <dsp:cNvSpPr/>
      </dsp:nvSpPr>
      <dsp:spPr>
        <a:xfrm>
          <a:off x="0" y="2202994"/>
          <a:ext cx="5760640" cy="2002722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240958"/>
            <a:satOff val="-5040"/>
            <a:lumOff val="2804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>
              <a:latin typeface="華康秀風體W3" pitchFamily="65" charset="-120"/>
              <a:ea typeface="華康秀風體W3" pitchFamily="65" charset="-120"/>
            </a:rPr>
            <a:t>工作經歷</a:t>
          </a:r>
          <a:endParaRPr lang="zh-TW" altLang="en-US" sz="2400" kern="1200" dirty="0">
            <a:latin typeface="華康秀風體W3" pitchFamily="65" charset="-120"/>
            <a:ea typeface="華康秀風體W3" pitchFamily="65" charset="-12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900" kern="1200" dirty="0" smtClean="0">
              <a:latin typeface="華康秀風體W3" pitchFamily="65" charset="-120"/>
              <a:ea typeface="華康秀風體W3" pitchFamily="65" charset="-120"/>
            </a:rPr>
            <a:t>[</a:t>
          </a:r>
          <a:r>
            <a:rPr lang="zh-TW" altLang="en-US" sz="1900" kern="1200" dirty="0" smtClean="0">
              <a:latin typeface="華康秀風體W3" pitchFamily="65" charset="-120"/>
              <a:ea typeface="華康秀風體W3" pitchFamily="65" charset="-120"/>
            </a:rPr>
            <a:t>京都</a:t>
          </a:r>
          <a:r>
            <a:rPr lang="en-US" altLang="zh-TW" sz="1900" kern="1200" dirty="0" smtClean="0">
              <a:latin typeface="華康秀風體W3" pitchFamily="65" charset="-120"/>
              <a:ea typeface="華康秀風體W3" pitchFamily="65" charset="-120"/>
            </a:rPr>
            <a:t>]</a:t>
          </a:r>
          <a:r>
            <a:rPr lang="zh-TW" altLang="en-US" sz="1900" kern="1200" dirty="0" smtClean="0">
              <a:latin typeface="華康秀風體W3" pitchFamily="65" charset="-120"/>
              <a:ea typeface="華康秀風體W3" pitchFamily="65" charset="-120"/>
            </a:rPr>
            <a:t> 郵局年賀狀臨時工讀生</a:t>
          </a:r>
          <a:endParaRPr lang="zh-TW" altLang="en-US" sz="1900" kern="1200" dirty="0">
            <a:latin typeface="華康秀風體W3" pitchFamily="65" charset="-120"/>
            <a:ea typeface="華康秀風體W3" pitchFamily="65" charset="-12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900" kern="1200" dirty="0" smtClean="0">
              <a:latin typeface="華康秀風體W3" pitchFamily="65" charset="-120"/>
              <a:ea typeface="華康秀風體W3" pitchFamily="65" charset="-120"/>
            </a:rPr>
            <a:t>[</a:t>
          </a:r>
          <a:r>
            <a:rPr lang="zh-TW" altLang="en-US" sz="1900" kern="1200" dirty="0" smtClean="0">
              <a:latin typeface="華康秀風體W3" pitchFamily="65" charset="-120"/>
              <a:ea typeface="華康秀風體W3" pitchFamily="65" charset="-120"/>
            </a:rPr>
            <a:t>京都</a:t>
          </a:r>
          <a:r>
            <a:rPr lang="en-US" altLang="zh-TW" sz="1900" kern="1200" dirty="0" smtClean="0">
              <a:latin typeface="華康秀風體W3" pitchFamily="65" charset="-120"/>
              <a:ea typeface="華康秀風體W3" pitchFamily="65" charset="-120"/>
            </a:rPr>
            <a:t>]</a:t>
          </a:r>
          <a:r>
            <a:rPr lang="zh-TW" altLang="en-US" sz="1900" kern="1200" dirty="0" smtClean="0">
              <a:latin typeface="華康秀風體W3" pitchFamily="65" charset="-120"/>
              <a:ea typeface="華康秀風體W3" pitchFamily="65" charset="-120"/>
            </a:rPr>
            <a:t> 井上文鴻堂臨時搬運工</a:t>
          </a:r>
          <a:endParaRPr lang="zh-TW" altLang="en-US" sz="1900" kern="1200" dirty="0">
            <a:latin typeface="華康秀風體W3" pitchFamily="65" charset="-120"/>
            <a:ea typeface="華康秀風體W3" pitchFamily="65" charset="-12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900" kern="1200" dirty="0" smtClean="0">
              <a:latin typeface="華康秀風體W3" pitchFamily="65" charset="-120"/>
              <a:ea typeface="華康秀風體W3" pitchFamily="65" charset="-120"/>
            </a:rPr>
            <a:t>[TSMC]</a:t>
          </a:r>
          <a:r>
            <a:rPr lang="zh-TW" altLang="en-US" sz="1900" kern="1200" dirty="0" smtClean="0">
              <a:latin typeface="華康秀風體W3" pitchFamily="65" charset="-120"/>
              <a:ea typeface="華康秀風體W3" pitchFamily="65" charset="-120"/>
            </a:rPr>
            <a:t> </a:t>
          </a:r>
          <a:r>
            <a:rPr lang="en-US" altLang="zh-TW" sz="1900" kern="1200" dirty="0" smtClean="0">
              <a:latin typeface="華康秀風體W3" pitchFamily="65" charset="-120"/>
              <a:ea typeface="華康秀風體W3" pitchFamily="65" charset="-120"/>
            </a:rPr>
            <a:t>Spotfire &amp; RapidMiner</a:t>
          </a:r>
          <a:endParaRPr lang="zh-TW" altLang="en-US" sz="1900" kern="1200" dirty="0">
            <a:latin typeface="華康秀風體W3" pitchFamily="65" charset="-120"/>
            <a:ea typeface="華康秀風體W3" pitchFamily="65" charset="-120"/>
          </a:endParaRPr>
        </a:p>
      </dsp:txBody>
      <dsp:txXfrm>
        <a:off x="1352400" y="2202994"/>
        <a:ext cx="4408239" cy="2002722"/>
      </dsp:txXfrm>
    </dsp:sp>
    <dsp:sp modelId="{A4492253-B68B-4C1E-A8C2-43A41881D64F}">
      <dsp:nvSpPr>
        <dsp:cNvPr id="0" name=""/>
        <dsp:cNvSpPr/>
      </dsp:nvSpPr>
      <dsp:spPr>
        <a:xfrm>
          <a:off x="200272" y="2403266"/>
          <a:ext cx="1152128" cy="160217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F3AD89-AEFF-4BD0-8711-12604DC2BEB1}">
      <dsp:nvSpPr>
        <dsp:cNvPr id="0" name=""/>
        <dsp:cNvSpPr/>
      </dsp:nvSpPr>
      <dsp:spPr>
        <a:xfrm>
          <a:off x="0" y="4405989"/>
          <a:ext cx="5760640" cy="2002722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240958"/>
            <a:satOff val="-5040"/>
            <a:lumOff val="2804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>
              <a:latin typeface="華康秀風體W3" pitchFamily="65" charset="-120"/>
              <a:ea typeface="華康秀風體W3" pitchFamily="65" charset="-120"/>
            </a:rPr>
            <a:t>其他</a:t>
          </a:r>
          <a:endParaRPr lang="zh-TW" altLang="en-US" sz="2400" kern="1200" dirty="0">
            <a:latin typeface="華康秀風體W3" pitchFamily="65" charset="-120"/>
            <a:ea typeface="華康秀風體W3" pitchFamily="65" charset="-12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900" kern="1200" dirty="0" smtClean="0">
              <a:latin typeface="華康秀風體W3" pitchFamily="65" charset="-120"/>
              <a:ea typeface="華康秀風體W3" pitchFamily="65" charset="-120"/>
            </a:rPr>
            <a:t>台積勁舞社 </a:t>
          </a:r>
          <a:r>
            <a:rPr lang="zh-TW" altLang="en-US" sz="1900" b="1" i="0" kern="1200" dirty="0" smtClean="0">
              <a:solidFill>
                <a:srgbClr val="FF0000"/>
              </a:solidFill>
              <a:latin typeface="華康秀風體W3" pitchFamily="65" charset="-120"/>
              <a:ea typeface="華康秀風體W3" pitchFamily="65" charset="-120"/>
            </a:rPr>
            <a:t>年度成發</a:t>
          </a:r>
          <a:r>
            <a:rPr lang="en-US" altLang="zh-TW" sz="1900" b="1" i="0" kern="1200" dirty="0" smtClean="0">
              <a:solidFill>
                <a:srgbClr val="FF0000"/>
              </a:solidFill>
              <a:latin typeface="華康秀風體W3" pitchFamily="65" charset="-120"/>
              <a:ea typeface="華康秀風體W3" pitchFamily="65" charset="-120"/>
            </a:rPr>
            <a:t>@</a:t>
          </a:r>
          <a:r>
            <a:rPr lang="zh-TW" altLang="en-US" sz="1900" b="1" i="0" kern="1200" dirty="0" smtClean="0">
              <a:solidFill>
                <a:srgbClr val="FF0000"/>
              </a:solidFill>
              <a:latin typeface="華康秀風體W3" pitchFamily="65" charset="-120"/>
              <a:ea typeface="華康秀風體W3" pitchFamily="65" charset="-120"/>
            </a:rPr>
            <a:t> </a:t>
          </a:r>
          <a:r>
            <a:rPr lang="en-US" altLang="zh-TW" sz="1900" b="1" i="0" kern="1200" dirty="0" smtClean="0">
              <a:solidFill>
                <a:srgbClr val="FF0000"/>
              </a:solidFill>
              <a:latin typeface="華康秀風體W3" pitchFamily="65" charset="-120"/>
              <a:ea typeface="華康秀風體W3" pitchFamily="65" charset="-120"/>
            </a:rPr>
            <a:t>8/17(</a:t>
          </a:r>
          <a:r>
            <a:rPr lang="zh-TW" altLang="en-US" sz="1900" b="1" i="0" kern="1200" dirty="0" smtClean="0">
              <a:solidFill>
                <a:srgbClr val="FF0000"/>
              </a:solidFill>
              <a:latin typeface="華康秀風體W3" pitchFamily="65" charset="-120"/>
              <a:ea typeface="華康秀風體W3" pitchFamily="65" charset="-120"/>
            </a:rPr>
            <a:t>四</a:t>
          </a:r>
          <a:r>
            <a:rPr lang="en-US" altLang="zh-TW" sz="1900" b="1" i="0" kern="1200" dirty="0" smtClean="0">
              <a:solidFill>
                <a:srgbClr val="FF0000"/>
              </a:solidFill>
              <a:latin typeface="華康秀風體W3" pitchFamily="65" charset="-120"/>
              <a:ea typeface="華康秀風體W3" pitchFamily="65" charset="-120"/>
            </a:rPr>
            <a:t>)</a:t>
          </a:r>
          <a:endParaRPr lang="zh-TW" altLang="en-US" sz="1900" b="1" i="0" kern="1200" dirty="0">
            <a:solidFill>
              <a:srgbClr val="FF0000"/>
            </a:solidFill>
            <a:latin typeface="華康秀風體W3" pitchFamily="65" charset="-120"/>
            <a:ea typeface="華康秀風體W3" pitchFamily="65" charset="-12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900" kern="1200" dirty="0" smtClean="0">
              <a:latin typeface="華康秀風體W3" pitchFamily="65" charset="-120"/>
              <a:ea typeface="華康秀風體W3" pitchFamily="65" charset="-120"/>
            </a:rPr>
            <a:t>現充宅主唱 </a:t>
          </a:r>
          <a:r>
            <a:rPr lang="zh-TW" altLang="en-US" sz="1900" b="1" kern="1200" dirty="0" smtClean="0">
              <a:latin typeface="華康秀風體W3" pitchFamily="65" charset="-120"/>
              <a:ea typeface="華康秀風體W3" pitchFamily="65" charset="-120"/>
            </a:rPr>
            <a:t>首次室內演出</a:t>
          </a:r>
          <a:r>
            <a:rPr lang="en-US" altLang="zh-TW" sz="1900" b="1" kern="1200" dirty="0" smtClean="0">
              <a:latin typeface="華康秀風體W3" pitchFamily="65" charset="-120"/>
              <a:ea typeface="華康秀風體W3" pitchFamily="65" charset="-120"/>
            </a:rPr>
            <a:t>@</a:t>
          </a:r>
          <a:r>
            <a:rPr lang="zh-TW" altLang="en-US" sz="1900" b="1" kern="1200" dirty="0" smtClean="0">
              <a:latin typeface="華康秀風體W3" pitchFamily="65" charset="-120"/>
              <a:ea typeface="華康秀風體W3" pitchFamily="65" charset="-120"/>
            </a:rPr>
            <a:t> </a:t>
          </a:r>
          <a:r>
            <a:rPr lang="en-US" altLang="zh-TW" sz="1900" b="1" kern="1200" dirty="0" smtClean="0">
              <a:latin typeface="華康秀風體W3" pitchFamily="65" charset="-120"/>
              <a:ea typeface="華康秀風體W3" pitchFamily="65" charset="-120"/>
            </a:rPr>
            <a:t>7/16(</a:t>
          </a:r>
          <a:r>
            <a:rPr lang="zh-TW" altLang="en-US" sz="1900" b="1" kern="1200" dirty="0" smtClean="0">
              <a:latin typeface="華康秀風體W3" pitchFamily="65" charset="-120"/>
              <a:ea typeface="華康秀風體W3" pitchFamily="65" charset="-120"/>
            </a:rPr>
            <a:t>日</a:t>
          </a:r>
          <a:r>
            <a:rPr lang="en-US" altLang="zh-TW" sz="1900" b="1" kern="1200" dirty="0" smtClean="0">
              <a:latin typeface="華康秀風體W3" pitchFamily="65" charset="-120"/>
              <a:ea typeface="華康秀風體W3" pitchFamily="65" charset="-120"/>
            </a:rPr>
            <a:t>)</a:t>
          </a:r>
          <a:endParaRPr lang="zh-TW" altLang="en-US" sz="1900" b="1" kern="1200" dirty="0">
            <a:latin typeface="華康秀風體W3" pitchFamily="65" charset="-120"/>
            <a:ea typeface="華康秀風體W3" pitchFamily="65" charset="-120"/>
          </a:endParaRPr>
        </a:p>
      </dsp:txBody>
      <dsp:txXfrm>
        <a:off x="1352400" y="4405989"/>
        <a:ext cx="4408239" cy="2002722"/>
      </dsp:txXfrm>
    </dsp:sp>
    <dsp:sp modelId="{C8B139BA-73F3-4E13-B89A-9F2EE216925F}">
      <dsp:nvSpPr>
        <dsp:cNvPr id="0" name=""/>
        <dsp:cNvSpPr/>
      </dsp:nvSpPr>
      <dsp:spPr>
        <a:xfrm>
          <a:off x="200272" y="4606261"/>
          <a:ext cx="1152128" cy="160217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2BFC8-1860-4398-8563-79668920E864}" type="datetimeFigureOut">
              <a:rPr lang="zh-TW" altLang="en-US" smtClean="0"/>
              <a:pPr/>
              <a:t>2017/7/4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78E8A-9722-448E-B66F-5CFB23D7F11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78E8A-9722-448E-B66F-5CFB23D7F119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84DFF-DE71-4B24-BE8B-0AD67807507F}" type="datetimeFigureOut">
              <a:rPr lang="zh-TW" altLang="en-US" smtClean="0"/>
              <a:pPr/>
              <a:t>2017/7/4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E0097-8188-44EB-9F8E-BA67D77F58C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84DFF-DE71-4B24-BE8B-0AD67807507F}" type="datetimeFigureOut">
              <a:rPr lang="zh-TW" altLang="en-US" smtClean="0"/>
              <a:pPr/>
              <a:t>2017/7/4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E0097-8188-44EB-9F8E-BA67D77F58C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84DFF-DE71-4B24-BE8B-0AD67807507F}" type="datetimeFigureOut">
              <a:rPr lang="zh-TW" altLang="en-US" smtClean="0"/>
              <a:pPr/>
              <a:t>2017/7/4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E0097-8188-44EB-9F8E-BA67D77F58C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84DFF-DE71-4B24-BE8B-0AD67807507F}" type="datetimeFigureOut">
              <a:rPr lang="zh-TW" altLang="en-US" smtClean="0"/>
              <a:pPr/>
              <a:t>2017/7/4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E0097-8188-44EB-9F8E-BA67D77F58C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84DFF-DE71-4B24-BE8B-0AD67807507F}" type="datetimeFigureOut">
              <a:rPr lang="zh-TW" altLang="en-US" smtClean="0"/>
              <a:pPr/>
              <a:t>2017/7/4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E0097-8188-44EB-9F8E-BA67D77F58C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84DFF-DE71-4B24-BE8B-0AD67807507F}" type="datetimeFigureOut">
              <a:rPr lang="zh-TW" altLang="en-US" smtClean="0"/>
              <a:pPr/>
              <a:t>2017/7/4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E0097-8188-44EB-9F8E-BA67D77F58C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84DFF-DE71-4B24-BE8B-0AD67807507F}" type="datetimeFigureOut">
              <a:rPr lang="zh-TW" altLang="en-US" smtClean="0"/>
              <a:pPr/>
              <a:t>2017/7/4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E0097-8188-44EB-9F8E-BA67D77F58C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84DFF-DE71-4B24-BE8B-0AD67807507F}" type="datetimeFigureOut">
              <a:rPr lang="zh-TW" altLang="en-US" smtClean="0"/>
              <a:pPr/>
              <a:t>2017/7/4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E0097-8188-44EB-9F8E-BA67D77F58C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84DFF-DE71-4B24-BE8B-0AD67807507F}" type="datetimeFigureOut">
              <a:rPr lang="zh-TW" altLang="en-US" smtClean="0"/>
              <a:pPr/>
              <a:t>2017/7/4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E0097-8188-44EB-9F8E-BA67D77F58C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84DFF-DE71-4B24-BE8B-0AD67807507F}" type="datetimeFigureOut">
              <a:rPr lang="zh-TW" altLang="en-US" smtClean="0"/>
              <a:pPr/>
              <a:t>2017/7/4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E0097-8188-44EB-9F8E-BA67D77F58C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84DFF-DE71-4B24-BE8B-0AD67807507F}" type="datetimeFigureOut">
              <a:rPr lang="zh-TW" altLang="en-US" smtClean="0"/>
              <a:pPr/>
              <a:t>2017/7/4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E0097-8188-44EB-9F8E-BA67D77F58C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84DFF-DE71-4B24-BE8B-0AD67807507F}" type="datetimeFigureOut">
              <a:rPr lang="zh-TW" altLang="en-US" smtClean="0"/>
              <a:pPr/>
              <a:t>2017/7/4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E0097-8188-44EB-9F8E-BA67D77F58C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jpe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4.pn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jpeg"/><Relationship Id="rId5" Type="http://schemas.openxmlformats.org/officeDocument/2006/relationships/image" Target="../media/image23.jpeg"/><Relationship Id="rId10" Type="http://schemas.openxmlformats.org/officeDocument/2006/relationships/image" Target="../media/image28.jpe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 descr="173.jp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lum bright="70000" contrast="-70000"/>
          </a:blip>
          <a:stretch>
            <a:fillRect/>
          </a:stretch>
        </p:blipFill>
        <p:spPr>
          <a:xfrm>
            <a:off x="1" y="1"/>
            <a:ext cx="9143999" cy="6858000"/>
          </a:xfrm>
        </p:spPr>
      </p:pic>
      <p:pic>
        <p:nvPicPr>
          <p:cNvPr id="6" name="圖片 5" descr="圖片1.png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451444" y="298962"/>
            <a:ext cx="8241111" cy="6260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3" descr="173.jp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lum bright="70000" contrast="-70000"/>
          </a:blip>
          <a:stretch>
            <a:fillRect/>
          </a:stretch>
        </p:blipFill>
        <p:spPr>
          <a:xfrm>
            <a:off x="1" y="1"/>
            <a:ext cx="9143999" cy="6858000"/>
          </a:xfrm>
        </p:spPr>
      </p:pic>
      <p:pic>
        <p:nvPicPr>
          <p:cNvPr id="2051" name="Picture 3" descr="E:\圖片\loves\DSC03407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79512" y="3789040"/>
            <a:ext cx="2952328" cy="22142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圖片 5" descr="圖片2.png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179512" y="404664"/>
            <a:ext cx="2316289" cy="2249238"/>
          </a:xfrm>
          <a:prstGeom prst="rect">
            <a:avLst/>
          </a:prstGeom>
        </p:spPr>
      </p:pic>
      <p:graphicFrame>
        <p:nvGraphicFramePr>
          <p:cNvPr id="7" name="資料庫圖表 6"/>
          <p:cNvGraphicFramePr/>
          <p:nvPr/>
        </p:nvGraphicFramePr>
        <p:xfrm>
          <a:off x="3275856" y="332656"/>
          <a:ext cx="5760640" cy="6408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內容版面配置區 3" descr="173.jp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lum bright="70000" contrast="-70000"/>
          </a:blip>
          <a:stretch>
            <a:fillRect/>
          </a:stretch>
        </p:blipFill>
        <p:spPr>
          <a:xfrm>
            <a:off x="1" y="1"/>
            <a:ext cx="9143999" cy="6858000"/>
          </a:xfrm>
        </p:spPr>
      </p:pic>
      <p:pic>
        <p:nvPicPr>
          <p:cNvPr id="9" name="圖片 8" descr="IMG_0999.JPG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 rot="1480437">
            <a:off x="4702693" y="1948521"/>
            <a:ext cx="3473443" cy="4145723"/>
          </a:xfrm>
          <a:prstGeom prst="rect">
            <a:avLst/>
          </a:prstGeom>
        </p:spPr>
      </p:pic>
      <p:pic>
        <p:nvPicPr>
          <p:cNvPr id="1028" name="Picture 4" descr="E:\圖片\2017\美秘玻\0204-0205馬丘比丘\IMG_4367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 rot="20584661">
            <a:off x="672948" y="940420"/>
            <a:ext cx="4635737" cy="30904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圖片 6" descr="單師凡2.jpg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E2E2E2"/>
              </a:clrFrom>
              <a:clrTo>
                <a:srgbClr val="E2E2E2">
                  <a:alpha val="0"/>
                </a:srgbClr>
              </a:clrTo>
            </a:clrChange>
          </a:blip>
          <a:stretch>
            <a:fillRect/>
          </a:stretch>
        </p:blipFill>
        <p:spPr>
          <a:xfrm rot="20654489">
            <a:off x="3504937" y="2772862"/>
            <a:ext cx="3199340" cy="3720614"/>
          </a:xfrm>
          <a:prstGeom prst="rect">
            <a:avLst/>
          </a:prstGeom>
        </p:spPr>
      </p:pic>
      <p:pic>
        <p:nvPicPr>
          <p:cNvPr id="10" name="圖片 9" descr="圖片3.png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6660232" y="0"/>
            <a:ext cx="2316289" cy="2925838"/>
          </a:xfrm>
          <a:prstGeom prst="rect">
            <a:avLst/>
          </a:prstGeom>
        </p:spPr>
      </p:pic>
      <p:pic>
        <p:nvPicPr>
          <p:cNvPr id="1029" name="Picture 5" descr="E:\圖片\2017\0506-青草湖路跑\DSCF7345.JPG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 rot="16665531">
            <a:off x="5470295" y="3154923"/>
            <a:ext cx="3892226" cy="259481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30" name="Picture 6" descr="E:\圖片\Picasa\美術拼貼\標示星號的相片6.jpg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 rot="20135228">
            <a:off x="411867" y="2938447"/>
            <a:ext cx="4876800" cy="3048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圖片 4" descr="DSC08677.JPG"/>
          <p:cNvPicPr>
            <a:picLocks noChangeAspect="1"/>
          </p:cNvPicPr>
          <p:nvPr/>
        </p:nvPicPr>
        <p:blipFill>
          <a:blip r:embed="rId9" cstate="screen">
            <a:clrChange>
              <a:clrFrom>
                <a:srgbClr val="E2E2E2"/>
              </a:clrFrom>
              <a:clrTo>
                <a:srgbClr val="E2E2E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504" y="1988840"/>
            <a:ext cx="4032448" cy="4694461"/>
          </a:xfrm>
          <a:prstGeom prst="rect">
            <a:avLst/>
          </a:prstGeom>
        </p:spPr>
      </p:pic>
      <p:pic>
        <p:nvPicPr>
          <p:cNvPr id="1027" name="Picture 3" descr="E:\圖片\2016\練團\unnamed (10).jpg"/>
          <p:cNvPicPr>
            <a:picLocks noChangeAspect="1" noChangeArrowheads="1"/>
          </p:cNvPicPr>
          <p:nvPr/>
        </p:nvPicPr>
        <p:blipFill>
          <a:blip r:embed="rId10" cstate="screen"/>
          <a:srcRect/>
          <a:stretch>
            <a:fillRect/>
          </a:stretch>
        </p:blipFill>
        <p:spPr bwMode="auto">
          <a:xfrm rot="1079186">
            <a:off x="959131" y="2816383"/>
            <a:ext cx="4427908" cy="29519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800" decel="100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800" decel="100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00" decel="100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800" decel="100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內容版面配置區 3" descr="173.jpg"/>
          <p:cNvPicPr>
            <a:picLocks noChangeAspect="1"/>
          </p:cNvPicPr>
          <p:nvPr/>
        </p:nvPicPr>
        <p:blipFill>
          <a:blip r:embed="rId3" cstate="screen">
            <a:lum bright="70000" contrast="-70000"/>
          </a:blip>
          <a:stretch>
            <a:fillRect/>
          </a:stretch>
        </p:blipFill>
        <p:spPr>
          <a:xfrm>
            <a:off x="1" y="1"/>
            <a:ext cx="9143999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圖片 5" descr="IMG_5713.JPG"/>
          <p:cNvPicPr>
            <a:picLocks noChangeAspect="1"/>
          </p:cNvPicPr>
          <p:nvPr/>
        </p:nvPicPr>
        <p:blipFill>
          <a:blip r:embed="rId4" cstate="screen">
            <a:lum/>
          </a:blip>
          <a:srcRect/>
          <a:stretch>
            <a:fillRect/>
          </a:stretch>
        </p:blipFill>
        <p:spPr>
          <a:xfrm>
            <a:off x="0" y="2420888"/>
            <a:ext cx="9144000" cy="22322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圖片 6" descr="F1060037.JPG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>
          <a:xfrm>
            <a:off x="0" y="0"/>
            <a:ext cx="9144000" cy="24928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圖片 7" descr="圖片4.png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179512" y="4608762"/>
            <a:ext cx="2316289" cy="2249238"/>
          </a:xfrm>
          <a:prstGeom prst="rect">
            <a:avLst/>
          </a:prstGeom>
        </p:spPr>
      </p:pic>
      <p:pic>
        <p:nvPicPr>
          <p:cNvPr id="2050" name="Picture 2" descr="E:\圖片\2017\美秘玻\0207-0209鹽湖\IMG_3527.JPG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3052475" y="4581128"/>
            <a:ext cx="6056029" cy="22768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矩形 9"/>
          <p:cNvSpPr/>
          <p:nvPr/>
        </p:nvSpPr>
        <p:spPr>
          <a:xfrm>
            <a:off x="4355976" y="6464369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zh-TW" sz="1200" dirty="0" smtClean="0"/>
              <a:t>http://feliciashann.blogspot.tw/2012/09/granada.html</a:t>
            </a:r>
            <a:endParaRPr lang="zh-TW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 descr="圖片搜尋結果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23528" y="2708920"/>
            <a:ext cx="1898393" cy="2880320"/>
          </a:xfrm>
          <a:prstGeom prst="rect">
            <a:avLst/>
          </a:prstGeom>
          <a:noFill/>
        </p:spPr>
      </p:pic>
      <p:pic>
        <p:nvPicPr>
          <p:cNvPr id="5130" name="Picture 10" descr="圖片搜尋結果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267744" y="2492896"/>
            <a:ext cx="2729880" cy="2047410"/>
          </a:xfrm>
          <a:prstGeom prst="rect">
            <a:avLst/>
          </a:prstGeom>
          <a:noFill/>
        </p:spPr>
      </p:pic>
      <p:pic>
        <p:nvPicPr>
          <p:cNvPr id="5132" name="Picture 12" descr="http://img.jpnest.com/sharingSub/1703/jpn1313309589406203038426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5076056" y="2276872"/>
            <a:ext cx="2403355" cy="2376264"/>
          </a:xfrm>
          <a:prstGeom prst="rect">
            <a:avLst/>
          </a:prstGeom>
          <a:noFill/>
        </p:spPr>
      </p:pic>
      <p:grpSp>
        <p:nvGrpSpPr>
          <p:cNvPr id="11" name="群組 10"/>
          <p:cNvGrpSpPr/>
          <p:nvPr/>
        </p:nvGrpSpPr>
        <p:grpSpPr>
          <a:xfrm rot="768981">
            <a:off x="423975" y="3708059"/>
            <a:ext cx="3456384" cy="2592288"/>
            <a:chOff x="1037791" y="1747809"/>
            <a:chExt cx="3456384" cy="2592288"/>
          </a:xfrm>
        </p:grpSpPr>
        <p:pic>
          <p:nvPicPr>
            <p:cNvPr id="7172" name="Picture 4" descr="http://blog.thrillcall.com/wp-content/uploads/2012/11/muse.jpeg"/>
            <p:cNvPicPr>
              <a:picLocks noChangeAspect="1" noChangeArrowheads="1"/>
            </p:cNvPicPr>
            <p:nvPr/>
          </p:nvPicPr>
          <p:blipFill>
            <a:blip r:embed="rId5" cstate="screen"/>
            <a:srcRect/>
            <a:stretch>
              <a:fillRect/>
            </a:stretch>
          </p:blipFill>
          <p:spPr bwMode="auto">
            <a:xfrm>
              <a:off x="1037791" y="1747809"/>
              <a:ext cx="3456384" cy="2592288"/>
            </a:xfrm>
            <a:prstGeom prst="rect">
              <a:avLst/>
            </a:prstGeom>
            <a:noFill/>
          </p:spPr>
        </p:pic>
        <p:sp>
          <p:nvSpPr>
            <p:cNvPr id="10" name="文字方塊 9"/>
            <p:cNvSpPr txBox="1"/>
            <p:nvPr/>
          </p:nvSpPr>
          <p:spPr>
            <a:xfrm>
              <a:off x="1079079" y="3765791"/>
              <a:ext cx="9509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u="sng" dirty="0" smtClean="0">
                  <a:solidFill>
                    <a:schemeClr val="bg1"/>
                  </a:solidFill>
                </a:rPr>
                <a:t>MUSE</a:t>
              </a:r>
              <a:endParaRPr lang="zh-TW" altLang="en-US" b="1" u="sng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圖片 13" descr="圖片5.png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0" y="0"/>
            <a:ext cx="2316289" cy="2669827"/>
          </a:xfrm>
          <a:prstGeom prst="rect">
            <a:avLst/>
          </a:prstGeom>
        </p:spPr>
      </p:pic>
      <p:pic>
        <p:nvPicPr>
          <p:cNvPr id="5122" name="Picture 2" descr="https://images-na.ssl-images-amazon.com/images/I/21rLSUBT0qL._UX250_.jpg"/>
          <p:cNvPicPr>
            <a:picLocks noGrp="1" noChangeAspect="1" noChangeArrowheads="1"/>
          </p:cNvPicPr>
          <p:nvPr>
            <p:ph idx="1"/>
          </p:nvPr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4067944" y="188640"/>
            <a:ext cx="2381250" cy="2028825"/>
          </a:xfrm>
          <a:prstGeom prst="rect">
            <a:avLst/>
          </a:prstGeom>
          <a:noFill/>
        </p:spPr>
      </p:pic>
      <p:pic>
        <p:nvPicPr>
          <p:cNvPr id="5124" name="Picture 4" descr="http://images.gr-assets.com/authors/1341965730p5/16667.jpg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2195736" y="188640"/>
            <a:ext cx="1828800" cy="2276475"/>
          </a:xfrm>
          <a:prstGeom prst="rect">
            <a:avLst/>
          </a:prstGeom>
          <a:noFill/>
        </p:spPr>
      </p:pic>
      <p:pic>
        <p:nvPicPr>
          <p:cNvPr id="5126" name="Picture 6" descr="「伊藤計劃」的圖片搜尋結果"/>
          <p:cNvPicPr>
            <a:picLocks noChangeAspect="1" noChangeArrowheads="1"/>
          </p:cNvPicPr>
          <p:nvPr/>
        </p:nvPicPr>
        <p:blipFill>
          <a:blip r:embed="rId9" cstate="screen"/>
          <a:srcRect/>
          <a:stretch>
            <a:fillRect/>
          </a:stretch>
        </p:blipFill>
        <p:spPr bwMode="auto">
          <a:xfrm>
            <a:off x="6498110" y="188640"/>
            <a:ext cx="2505472" cy="1879104"/>
          </a:xfrm>
          <a:prstGeom prst="rect">
            <a:avLst/>
          </a:prstGeom>
          <a:noFill/>
        </p:spPr>
      </p:pic>
      <p:pic>
        <p:nvPicPr>
          <p:cNvPr id="7176" name="Picture 8" descr="http://pic.pimg.tw/bamcloud/1194265630.jpg"/>
          <p:cNvPicPr>
            <a:picLocks noChangeAspect="1" noChangeArrowheads="1"/>
          </p:cNvPicPr>
          <p:nvPr/>
        </p:nvPicPr>
        <p:blipFill>
          <a:blip r:embed="rId10" cstate="screen"/>
          <a:srcRect/>
          <a:stretch>
            <a:fillRect/>
          </a:stretch>
        </p:blipFill>
        <p:spPr bwMode="auto">
          <a:xfrm rot="1263948">
            <a:off x="4436074" y="2438107"/>
            <a:ext cx="4286250" cy="3143250"/>
          </a:xfrm>
          <a:prstGeom prst="rect">
            <a:avLst/>
          </a:prstGeom>
          <a:noFill/>
        </p:spPr>
      </p:pic>
      <p:pic>
        <p:nvPicPr>
          <p:cNvPr id="5134" name="Picture 14" descr="「流田P」的圖片搜尋結果"/>
          <p:cNvPicPr>
            <a:picLocks noChangeAspect="1" noChangeArrowheads="1"/>
          </p:cNvPicPr>
          <p:nvPr/>
        </p:nvPicPr>
        <p:blipFill>
          <a:blip r:embed="rId11" cstate="screen"/>
          <a:srcRect/>
          <a:stretch>
            <a:fillRect/>
          </a:stretch>
        </p:blipFill>
        <p:spPr bwMode="auto">
          <a:xfrm rot="21415883">
            <a:off x="2273992" y="3548605"/>
            <a:ext cx="4550116" cy="304564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3" descr="173.jpg"/>
          <p:cNvPicPr>
            <a:picLocks noChangeAspect="1"/>
          </p:cNvPicPr>
          <p:nvPr/>
        </p:nvPicPr>
        <p:blipFill>
          <a:blip r:embed="rId2" cstate="screen">
            <a:lum bright="70000" contrast="-70000"/>
          </a:blip>
          <a:stretch>
            <a:fillRect/>
          </a:stretch>
        </p:blipFill>
        <p:spPr>
          <a:xfrm>
            <a:off x="1" y="0"/>
            <a:ext cx="9143999" cy="6858000"/>
          </a:xfrm>
          <a:prstGeom prst="rect">
            <a:avLst/>
          </a:prstGeom>
        </p:spPr>
      </p:pic>
      <p:pic>
        <p:nvPicPr>
          <p:cNvPr id="8" name="內容版面配置區 3" descr="173.jp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lum bright="70000" contrast="-70000"/>
          </a:blip>
          <a:stretch>
            <a:fillRect/>
          </a:stretch>
        </p:blipFill>
        <p:spPr>
          <a:xfrm>
            <a:off x="1" y="1"/>
            <a:ext cx="9143999" cy="6858000"/>
          </a:xfrm>
        </p:spPr>
      </p:pic>
      <p:pic>
        <p:nvPicPr>
          <p:cNvPr id="4" name="Picture 14" descr="http://georgespigot.files.wordpress.com/2012/03/battlestar-galactica-10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10" descr="http://pic.pimg.tw/efong/1352622523-3722978195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 rot="620969">
            <a:off x="6859905" y="413931"/>
            <a:ext cx="1850334" cy="15888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圖片 8" descr="圖片6.pn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0" y="0"/>
            <a:ext cx="5522520" cy="1316627"/>
          </a:xfrm>
          <a:prstGeom prst="rect">
            <a:avLst/>
          </a:prstGeom>
        </p:spPr>
      </p:pic>
      <p:pic>
        <p:nvPicPr>
          <p:cNvPr id="4098" name="Picture 2" descr="相關圖片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395536" y="3717032"/>
            <a:ext cx="2880320" cy="28803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100" name="Picture 4" descr="「persona 5」的圖片搜尋結果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3347864" y="3717032"/>
            <a:ext cx="5248582" cy="29523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3" descr="173.jp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lum bright="70000" contrast="-70000"/>
          </a:blip>
          <a:stretch>
            <a:fillRect/>
          </a:stretch>
        </p:blipFill>
        <p:spPr>
          <a:xfrm>
            <a:off x="1" y="1"/>
            <a:ext cx="9143999" cy="6858000"/>
          </a:xfrm>
        </p:spPr>
      </p:pic>
      <p:sp>
        <p:nvSpPr>
          <p:cNvPr id="6148" name="AutoShape 4" descr="data:image/jpeg;base64,/9j/4AAQSkZJRgABAQAAAQABAAD/2wCEAAkGBhQSERUUEhQVFRQVFRwYGRcYGBgYHRwXFxYWFxkYHx0YGyYgIBwjHRcaHy8gKCcpLC0sFx8xNTAqNSYsLCkBCQoKDgwOGg8PGjYkHyQ1KS0sLjQ0LCwxLSwpKSwsLCktLCwtLCwvLC0sLCwsLCwsKSwsLCksLCwsKSwsLCwpLP/AABEIALwA0gMBIgACEQEDEQH/xAAcAAACAgMBAQAAAAAAAAAAAAAABgUHAQMEAgj/xABEEAACAQMCAwQGCAQEBQQDAAABAgMABBESIQUGMRNBUWEHInGBkaEUIzJCUrHB0QgzYnJDkrLCFVNjgqIWk/DxJCY1/8QAGgEBAAIDAQAAAAAAAAAAAAAAAAQFAgMGAf/EAC8RAAICAgEDAwEHBAMAAAAAAAABAgMEESESMUEFIlETFTIzQmGBwaGx0eEUI3H/2gAMAwEAAhEDEQA/ALwooooAooooAooooAooooAooqIj5ljN21oyukoQSJqACyp94oc76TsR1FAS+axmkOL0hOnEZoZ0C2gmFvHMOiz9mj6HOeja8A+NaLHmT6O/Fbl9cgF6kEUYO7OI40VFzsMs/WgLDzWu5uFRGdzhVUsx8AoyT8KV7Tmm5S5it7y3SI3Cv2Lxy9ouuNdbRtlQQcDORscVDcI4pfXlg1zK8CQmC4RoljOpigkQOGJ23H2ce+gH+yvUljSSMhkdQykd6sMg++sW3EY5GdUdWaNtLgHJVsZwfPBpA4Pxq4aDhtlaNHHJJYrM8siGQLGgRcKuVDMSe8gCu30ZI+eItKytIb91ZlXSpKRxrkLk49mTQD1mjNK3MXOb2cmXtnNuGRWnEkYwZCFBEZOplBIBO3vpnzQHrNFI0npM0S3Ba2lNnBN2LXSEMFcadRZNm0AnGoZp3jcEAjcEZB8jQHqiiigCiiigCiiigCiiigCiiigCiiigCiioLmTmhbXQio81xKSIoUG7kdSSdlUd7HpQEvc3SxqWdlVR1ZiFA7up2raGpC5T1cShujeyFjJmCWz06Vt9JPq7+sznOdfftjpUNYcFuZGntmu5lv7IKbU6ysbwAfVuy5w+o+o5PTagGfjXpGSCSRewlkihdY5plKBUdsHQqs2qRgGBIUbZqQ5m5fF5CpRjHPGRJBNjdJMZB3+63Rl7wTSYvBX/AP6Syw2JnGqZLuEMYZR6jvEWI0k6c+exrlufTdZ2cKwwGe+dBgyudIY5yWLMMnfwWgJ/kvgDXFleJxCIB7m7lMqd2cKoKk7/AHcqa3cD9HISwms7iRpNdw0olVjrBypjfJH210jx3qp+LenriEuRF2MCnppXU3xf9hSvPznxK5O9zdSZ7kZgPgmBQH0dwzk4pPHcXV3LdSQqRF2gRFTUNLNhAMuRtknpXdwvg1tb2zWqPmI68hnGcSlmYZ229Y18v/8Ap+/m3MU7+bk/7zXtOQ70/wCEB7XX962Kqx9os1u2C7yR9K3PJtpLHCi6k+jLohkilZZEXAGkOpyRgDY56V2cu8tx2cbRxNIweRpGaRtbF3xkk4HhXzCOSL5dwmP7ZAP91b47fi1v9g3aj+iRiPgGNeumxflYVsH2ki6OPejaeWWR0lgkEl0k/wBcjGQKjKexEgJxHtsAB7d6b+ZuJvb2c00aNJIkZKogLEuRgbAZIyfgK+drT0r8WtjhpnIHdNGD8yAfnTXwf+IqQEC6tUcfihYqfbpbI+YrV2Nh4ghthBZwxX0lz280a3ViHK63kbMrBQodQG3KnYgU+j0pwh5BHCz2tu4iknV09XcJr7LOsxAkAuNq28t+kbhl7IDGyRzkYxKgRz5Bj19xrng9HWnEUgguLNWZ0V0YTxhmMnZo6Nhl1HO/dQDz9KXUF1LqPQZGT37DOa3VUXCZYHW44zLP2VyrkdlGcaFX1I7WRMZZ3KjI65xinnkzjV3cI3022NvKpBAAOgowBGGJOWG+R3UAyUUA0UAUUUUAUUUUAUUUUAUUVFcw8wJZw9tKsjRhgGKKW0KTguwG+kdSaAlCajbLj1tPI0cU8Ujp9pVdWI9oBqJ4px5Z3S1iddN5aTPHcK2QCoVRjGx2fV7qSeB8JvY2VfowhuIwsX0v6rsIbZCC5jAJZnkAJJbfLdwFAOHHuAyxXaX1mFMhxHcxlgiyw5+1k7B4+oPhtSTz/wCl62inBso0nuolZBcHOhA2NSjGNe49g8aVvSf6WXvXa3tiUtQcEjIM2O846J4L39/hUdypyDrCy3Qwp3WLoSPFvAeXfWyuuVj1E12WRrjuREyrf8Vl1yF5j+NzpRf7R0HsAqc4f6MBsZ5if6Yxgf5m/arBs7QsNEagKo8lVB4k9AK6eEXNs1wkORKzHHaNkR58FHVyemdhUyyOPjaVj3J+P9f5IH17bX7OELNhyjaQj1YVJH3ny5+e1TCersoCjywPyp24xx+O3PZLCDgd4Crg9/mKh+Gct9qDNMRHFu2BsdPXO/RalwvhGHVKPSjRZTKUulS6n5F8tWK2PzXGrnsrWExjpr1MxHiTnb2VOcNks75dKgW8+M6c7e0dzD51Fr9YonLpMVit9mhfFYV/DeptOWXEgV3iCZ3bWv2e/YnNbOOcwcPDmPsWcptrjwB7jnet93qNFWtve/gxjjTabfH/AKQLgMCGGR4HDD4GoTifJVpNn6sRt+KP1fl0qXk41b6srHOR4Fox8wKlLbmewcBJbZ4x01ghiPMkb1Gn6piS4fP7f5M66rE+JaKo4t6NZkyYGEq/hOFb9j8q7OVPSpfcNYRTapYl6xS5DKP6GO4+Yq305MLlTHKrQsMh+/Hdt0NQfM3JCsn1qpNF3SqcFT06g+r86Sqos/Dly/BMjddD8SO18kzBc2nG4EktJuymhlWfdFLJKowO0jOzjGQDn2GoPmCKS4vpkuHZzAFEVqJDbmWMxgtcQsGAaUPnCnIHTbrVY3/CrnhM63FtIwQHaTwJ+5IO8fI+VXLydznDxm3KkRxXsSkjKK5Rugmj15yud8dx61DnBwepE2MlNdUSb5W49ojtrW7kH054dbId3wOhbTsGxjPic4ppFKMPo2tewaOQNJLIQ0lwx+uaQEHWH3K7jYDYCmaa5SJCzsFRRuzEAADvJNYGR0UVz2HEI541kiYPG4yrKcgjxFdFAFFFFAFFFFAYNL3M/MptzHFFCbieYOVjDKg0RgGRmZtgACPaTXL6TrB5eHy9lK0UsWJUKvoJMZ1ac+Yz78Ur2fEbz6Kkzp/xKzlhIEsYVLuNJF0upUbMR0JG+RQEXZ8Jsr24hNoq4Yl5eHXGuPsw4TXNEV+zkEHAyjd2K4/S3zFBYw/8M4eiwh/WuNAxhTuEz1yw3Plgd9OxWPg9hLeSSSTSmNFQzKqPgKBDBhRtjO/nkmqd5Q4I17O95dHWC5bf78mck/2jP6d1bK63ZLpRhOarj1M38kcm/ZuLhfOOMj4Of0FW7wDlsTKZJSwTOwXYtjr5/Cl8Nj/58BTvaWUiWi67gwhUzlQoCjruWBzVldrHrSi9fqVdUnfY5SW9eBS4zYXk+UitXit1Pqx5VdXgzZbJPkaX+D8Xa2m7RFVmXIwwJ37+nQ9d6Y7PmuCCQvqmuXwQD9lcePrnO/srXxnn95V0wRCHP2m2Jx4DGwrlclVKfVCxt/JI4fO9P4Nd7zrHM4klt2ZlAwBKAmxz00561x8a5zuLkaSRFHjGhO8eZ6n2bVBmsVGnlXWRUZS4Rh1Pn9QJrDKDWawTUcwMaBWQKwDWa9AYoFZrArwHbY8anhUrFKyK3VR038j091TfIvEwrvbykdjMp+0dg/j5ZpYoIrZXbKuSkvBmpNDtecqzFWBRZkIIOkhsjzFVFxfhU/CrpLi2ZlUPlG/Ce+Nx4EZFO3AXIuIgrsgaVQSGI2LDPT4U4ekHgUbZDfZuAQwx3jHrDz7/AHV02Nl/85dM1prsIf8AV749vKJXl/m88Q4f9ItFRp8YMTsQqyjGVYjfHePEYpY45ypdiSG6vS3EUVj2tpECETP2Xjjz9ZpPUNknNV16OOZG4TxIwzHEUj9lL4Df1Jfdt7ifCrf554tNFIitdra28mymGJprl2AJfTsQqqu5YA4rW1p6ZYp75Rn0fEwdski/Ro57h5LW2lKiQRldTjQDsNWpgvcM08UhcnWlpHeSRpCTN2QmjupJO3eaFyV1hzuvrbFRjrT7Xh6FFFFAFYNZrBoCtOYvRdIblrqFkuyxyba9y6dfuMD6h8MgimTlDjIcNAbOSyeEDVEUHZ+seqOnqsMjurTf+keCN3xFcSQwtoluEj1RRuNiCc5Ok9SAQKnOLcZSC1kuSQUjiMme4gKWHx/WgKR9NvMJu76OwhOVhYBvAzPj/Sv5mmvlXl9D2VuDhEXc95C9feTVY8hW73d/JcSAs4LOcd8kpwPzPwq2oriKylVpnZp16QxjUcsOjHp39BU2uyFFTnJ6b7EDI99ij4Xc3X/HLG2maL6KzmM4Leqd8d2o71C82c2G70ogKQrvpOPWbzx3CtVpwK4u52Zo2iDsXd3BUKCf6upxtTLLyFZS5SCUrKozkNrHhkqduvgaoZvJyYtvsZJN7UVr+hX5rFM3LfJwnnmjmfAhbSwQ7sfI9dNMl9y3w230rJESW6HLsdu/Y1Hqw7LVwa1W9bfCK1ryasKbkWznjZrRmVgNhqJGcZAKtVfkft8K1XUTpepGMotHkisYr2KCK1aMTxis0GimgFFBoBrwGKzWMVmmgSfB+XZrsnsguFI1MzaQCd/b8Ksu14MGt0gupFllQfaBwR+Hrv0+NVbYcUlgbVDIyE9cbg+0d9NXEbs3MEN0Rh8mJ8bYZTsffVx6XGErOlPUjZ1xjBvW/krr0u8udlKJBvpPZucYyMZQnz6invlW6fi/CYWSbsbu0kCGb7y6QA5B7tcRx3iormCy+kQSxkkll2J3OobqfiMVBegTjPZ3stq/2LmI+r/1I85HvUsPdVxl1uEk35/ubsSxShr4/sOHLfF4bJWuoLGc2jtpe9klVpGXXgSdmx1CLWc7Adc4q1EbNVlf3xtIv+GwwrdxRGNJXuGEccaXEn1MR0glsZG/cMZp35V46LqDX2ZidHaKSM4OiSJtDLkdQMbHwNQyWTFFFFAFaL26WKNpHOlEUux32VQSx28ACa31Gcx8CjvLd7eXOlxjIJBB7iMeFAIVxw26htGt4ZrQWF0x7O4l7QSIt2xOnSF0sTrIUkjqM9K1+mi5FnweK0jJw7RwjPXs4lyf9I+NMFv6MIF7MGe8eOMqwiedmjLR4KnSfMA46VXv8Rl/ma1h/DG8h9rsFH+k0BweihDFCZhszTZH9qDTj86si3trWa+S5WQo2dTxuNi2MAgk4HspE5Li02MA8VLfFjU7DAXYIu7McCreWJXbXHq8L/ZTSvkrJaW+SQ43xd5JZAZCY9ZAGdse7urRwni5t31pgkjTjfce6pHifHrSzfsVt1mdAA7HHXHTJG5/euqw9INmOsTRHyRT81qG/UsdL6aX8GxUy6+pz5NEvD10Pdi1aGUOCDrfcsd3Kgjb21EXnEHlYNI2o9Pcd8bUwXnpKts6RHJIpGG2CjHsbc1z8N4TZ3WWinZRn+WcBl8sMM4rzDy8aLekk/0MrqpT0oS2eeTpiLkDP2kbPuwQamOIej21lJIVo2JJyjHqdycHIrr4dY21uwRGUyt0ywLnbOB8KVeI+kyVZWRIFUKxBEhOrY+WwqLnX0zl1NcG+qCqr1YcnE/RpPH60LrKPwn1G/PBqNteSb2TP1On+9lX5U78IvzfxdqjvBLGdJ0nK5xndTsQfPeoi65wuNJUlFxkF1GCcd+5wK1VenQv90Ga7HXDl757EXH6Nrs9exXzLk/ICo7j/K81oR2nrI2wkXpnwI6g/nWjmXma5WFewuJA8sixq+skAtnfw7se+vfCOcri/tJ7GYj6UYnj9bZu0CkowPfkgD317d6bCLcE+dbPYxjOHWk0t6Isit/D7btJo49/XdV264JwaWLK7eDs+1YvDKBpkb7SPjdG9h291Wd6O+BmSbt2GI4vs+cn7DeqlUv6iieyplGfSzbxjluygk7MrcMwAJIde/2itNpyvaT5WKSZJdJKq+kgkA7ZArk5p4/FHNJJK4VWcgZ6nTtsOp6UcC4ormGaMkqXBB6ZGcV1H2bjyhrXu0RHa1Levbs18p8qG91kv2aoQG2y2T1G+wpl4vZxWlsLaJixMmttRBI+A26VIw8HltfprQjPbSK0enqMgB/gc0oSA5OrOrO+eufE5qP6XhxT633RtyJfTj065fkwKrWzk+g8cjYbKtyrf9kpwfkxqygarP0lppu0cdTED71Y4qzzobr38GvBlqzR9D8R5MhmmlkYuBcQiGVAcBwpzG+eoddwGFSnCOERW0SxQrpRe7JJJJyWJO5Yk5JPWvfCptcET/ijRvioNdVUxcBRRRQBUXzKSLaQrcC1KjPbkKwTBzkh9sHp76lK4eNpmCTEInOk4hOMOe5TqBGD50Ancl843tzLoMKXFsDgXyBoEbHXEcm7HO3q7VWH8QE2eJoPw2yD4s5/Wnrlvl2K3vQ095FaTMQRYW0xRN9wH1N65PgAo8KRPT9CRxQH8VunyZgaAnuWxiztx/0l+YzTjyTbhrnUfuISPaSF/Wk/lxtVpbn/AKK/lj9KaOV+JCGcFjhWGknwyQQfiKv7E3Q1H4KGGlfuXyJl9IWllY9TK5/8jWnNM3P3AzDc9oo+rm3GOgfHrD39RSziuAsi4yaZLnHTaZgGsCvPaDxHxFeqwMTdb3LRusiHDqQQfMfp3VYrcIt+LQrOCYp8aWZeoYdVYdCO8HwqtKaPRzeMl6qA4WRSGHiVGVPtqTjy93Q1tM21S56X2ZN3p+gwi0hbLn1pJMYJLHoB5/IDzpX4hadrC8ecB0Zc+GoYHzqT4tOWnlY9S7fAHA/KlLmjjU8LRLAqEyZOX7yPuDzIrtq4V49HPbyQm5W2pR/YXIbF1tWWMH1fVmhzuJIz6sqZ3DdGx0IJruspvpSJPC/ZXcJHrjuYdzeKnG1c03My6+1ZGhnAxJG2yyKO9T3SDfGevSuu3sUd1ubVwNX21+6wPUED7LVzOS3CXEtr8r/hnTY6U48rn8y/lGu1ujcPcQ3MXZl2MmkD1ct9sqe71/XH9xFOHIPO62VtNZ3TaJYwzwuejoQBsfxDBO/jtUbXLf8ADI5l0yKGHd4g+RqLXkqNnU1wSbMXqhpPlELxO57S2lu3ALMpSIHcJGW0jb8R3Ynzpr5Vh0WduO/swfjv+tK/OmFtVjXYM6qB5KDTvbwaEVR0VQPgMV0HpMpWudsvJReqxVShXHwNfC+dnQBZl1j8QwG9+djUVx3iSzzF1BAIA367DrtUbWM1bwx64z64rkqZXzlHpk+D3mq49J38+PzhP+o1Ymarj0jMWu0QbnslAHmzEitOdxUzdhfin0hyfNqsLUnvt4/9AqZqufQ9zW9xA9rMqrNZ6U2748YB9oIwfdVjVRF2FFFFAFYYVmuXic0iRO0MfayAZWMsF1Hw1Hp7aAqi5tAlrc2c1hNLfTSSlZli1LI0jlophN90KNO2cjRUB6eeFun0CSQ6n+jmKRh3yJpJPvLGm3mF+JlrY31wtra3E3YulocMhYfV6pW3OphpOnGNuua1+lfkuKPg2mAN/wDjSdsNTM7EMcSkltz9rJ9lALnJE2uwh/pBX/Kx/epwilD0ZXObaRD9yTI9jjP6U310WPLqqizn8iPTZJHdDxQ9n2UqrNF+B8nHsYbiuiyHDk3a0bPmS4+BNRWKNNarMKmx9Uo8nsb5xHrhV9ZytojhRT4GNVz7KrPmLhZt7mSM9NRZT4q24/b3VL29wY2V16qcj9anPSFwsTQJdJ1QDVjvjbv/AO0mqL1XEVcVKBNrsd0HvuiusVI8vXfZXUEh6LIM+xvV/Wo81HcevjFF6pw7sqKe/JI3Hsrn6tua0eQTclofeNQaLiVf6z8Dv+tRV/w6OaMxyKCp+II6EHuIrTbcyPcSGO4A+kRKNTLkCVPuyAdzY2Irm47zGlvhQDJM32Il6nPQnwFd9XdCVCnJ8aItlM43OEe+yKu0ktvVuU7eAbCbSGZR3a1/UV2WbRlcw6NJ70wB8qiOI3t4qB3nxNIwWOBFXSSTuDnqAKlL7lE/zLVuwmx6yj+Wzd/q92/urnp4UMlSnjdl48fsX8MyePqGRrnz5/c6jWKXk5naF+zvImjcfeXdT5+z2VPRyhgCpyCMg+INU1lU63qS0XNdsLFuLIHmnDTWkZOAZtR9mVFPWrelPi/L8dzgsSrgYVgenf0qFPCL+H+ROzgdBr/2vtV56bn1UQ6JFL6jhWXz6oljZoxVbrzlfQH65NQ/rTT812qe4V6Q4JSBIDC3iTqX4ir6rMqs7MorMO2HgasVXNw3a8YOdwkmB7I0/erBmuVWMyEjSFLZG4wBmqz5TlMl60h6lXc+1v8A7qJ6rPVWl+pL9Lr3ZssX0bv2fHmHdNaEnzKlT/tq7qorkmT/APYIB4Wz596savWqel7rRbXffYUUUVtNQVg1migEnm7gt/fmS1HYQWh05mOZJWwQ2UUEBCCOpPdXRYejeBNbTST3M0kTRNLNIWOiQaWAX7Kj3U3Yrw7YBJ2A7/KgPmDl4tw3iUtrPtluyJPTKn6tvYw/OrGxVY8/8WbiN9cXMKEwx4QMB9xNg58Sdz7MU1ckcyi5hCO31sYAPiyjo488datMG9fhv9itzaX+IhkxQaM0E1aFYYAqW4LxwxZjk9eFshlO+M7HHl5VFZozWuyEbI9MjKE3B7iR/MHBfo8mF9aF94n6gr+H2jpSUyG5vwP8K23Phr6/nge6nrjfMwgtzCyCUy7RRHqJDsrqRuAOpqA4PwsW8YXq5OXb8THrXG5WMsSx6e99v02dB6fT9WX1NcEff2t0bsSQERjstBkbB6kk4HXNbRZx2UbzMTJJ96Rt2ZjtgZ6A1M1z39gkyaJASuQcAkbjp0qL9eTioN+1Fy6IpuaXuZC8JdlkM8g7a7YepGDhIEPQuei58Ou/ia7LOeea9SPt2KxDXNo9WMH7sYA+G5JNcfHuKLbKsFuoWR98qudIOxbbctsa8ycQaytdMP1Rbq7jVLK/iF6KvmxJFXOPkb02+mC7LyyoyMfW0l1Sfd+EOnE+FR3EZjlUMCNjjdf6lPdikjgMzW0rWcx3U5jY94PcPI9abOV7eZbZTcMzSMdR1HcA9F+FcnOPLf0qMPHtNFuh8R105/LzqzzcVZNW0uSuw8n/AI9vTvg2YoqF5c5g7ddD7TJswO2oDbI8/EfvU0DXGzg4S0zr4TU1tGCNsd3h3VDcU5ThlBIAjfGzLsPeOlTQoNIzlB7izydaktNFbXyXFuDA7sEbuydDDPd5eVTPIFtl5X7goX3k5PyppvLJJlKSKGB8e72eFRd7Gljav2WcsSFzuSzbdfIVNeS7YdHlkNY/0pdS7Ep6J3M3H3kG6pFJv/SAsY/OvoGqJ/h2sc3F1L+GJEz5sxY/6avWrCK0kiBJ7ezNFGKzXp4YooooApJ9L3HmtuGyCM/WzkQJ7ZNmP+UH407Gqd9NfEc3vDrcnYM0rDzJCJ+TV5J6Wz2K20hc4bYLBCsYxhQdRONyftZ/L2Uk8TnW1uxJayDbfY5APevsNPF7w9Jl0yLqHtI/Ko3/ANIWv/LP+dqrKLlXLrbey0uoc49KS0dlt6SbYqNYdGxuAuoA+RFen9JFmPvSHyCH9TXKnK1qOkIPtLH9a64eFQp9mKMf9oz86tPtmS7Iq/saPlnMfSSjHENvNIfcPyzWqTj/ABKX+XCkAPex3+f7VMLt02Hh0oxUaz1e+XbgkV+k0x78kPwjgjpKZp5TLKRgHf1c9dz+lTdYC1H8R4/DAcSP63go1H346VWylO6W3yyyjGFMdLhEhqrIallueYycRwyufAYH5ZrfBf38p+qtAg8ZCf1xW2GHdPtE1Ty6Yd5EveM4GYo1d+m7BPn1PXpSk8zQXInvkEjfdRXTAPd6vgB3UxJy1eyfzrpYx3rEN8e3apDhvI9tCdRUyv11SHV8ulXGJ6dfBqT0v6lPl+oUTTitskOC8XFzCJQjoD3P1PmMdRXeDWMUYrpIppcnOvW+BO5y5TLE3NtkSr6zKu2rH3h/UO/xFR3BeclcBZ/Uf8Xcfb4GrDFKfM/IscwaWIrFJ1OdkbzP4T51VZ3p8bfdEtcLPdXtkdyHIyCCD3g5HyrNVXb30kRPZyMuDj1W2/bFdo5ouv8Ant8F/aublhS8M6GOZHyiyKr7mnjHby6VP1abDzOd2rUeabnSytJqDDG4Gd/AiuGxsXmkSKIapJGCqB3k7fLrW7HxnW9yNV2QprUS/wD0A8L7PhzykYM8zEf2p6g+YarNqN5b4Mtpaw264xFGq+0gesfecn31JVNIRnNFYooDNFFFAFUh/EHwZ0mtr1M4H1R8AynWnxyw91XfUHzpy4t9ZTW7dXX1D4SLuje4/nQFKcL4olxGHXr0Yd6t4ezwrsIpN5OuhDJNFMRGe/VthkJVh+dTjc2WoOO0/wDFj+lVFtLjJqK4Lmq5SgnJkrWahX5wtR/iE+xT+tcd1z3EB6kbt5nCj9TWtU2PwZO6teRnFct9xSKAZkcA/h6sfd1pIvudJ32UiMf09fid6hsMxzhmPecMfnipMMN/mZFnlr8ox8S5tmmYR26sobYY3dv291TvAPR0o9e7Opjv2YOwP9Td58hUByfx6C0kZpkbW2yuBnSO/wBU43PjViWvMdtKMpPH7C2kj3Nir/Cx6Yrb7/BR5uRc3pdvk7LWyjjGI0RAPwqBW8tXOL6P/mJ/nX968PxKIdZYx/3r+9XHtXYp2pM6iaxmoyXmW1XrcRe5gfyqPuef7ROjs/8AYpPzOKwdsI92jKNVkuyYyKaxSFfek4/4MOPORs/ID9aXbnj95eMI9buWOBFGCAfLSu9aJ5tcfu8kmGFZL73BYXGedLe3yurtJPwJvj2noK5uU+XLrjkmufMNgp3CkjWR9xc/aPi3Qe2u7kX0FPJpl4jmNOogX7R/vYfZHkN/Orvs7RIkVI1CIoAVVGAAOgFVtuVOzh8IsKsaFfK7kDN6OOHPEsTWcJRBhfVwwH9w9Yn2moG59BPDHO0cqeSytj55qw6KjEgriP0B8MByVmbyMp/QCmHl/wBG9hZOJLe3VZAMByWYgHrjUdqZqKAxWaKKAKKKKAKKKKAKwazRQFHc/wDoVup7ya4tDEyTNr0MxUhiPW6jByd6VR6D+Kn/AAo//dSvprFGKA+euG/w93rfzpoIh4DVIfkAPnTnwj+HyxjwZ5Jpz7RGvwXf51aVZoCB4ZyJYW/8m0hU+JQMfi2TU1HCFGFAA8AAPyrZRQHJc8JhlGJIo3/uRW/MUv8AEPRZwybOuziBPegKH/xIprooCsb3+H7hz/YM8R/pfV/rU1B3P8Nqf4V4w/viB/Jh+VXVRQFCv/DjcD7N5CR5xuPyJrZB/DnN9+9jA/piY/m1XqRWcUBVXC/4erJCDNLPMfDIjX/x3+dP/BOVrWzXTbQRxbdVHrH2sfWPxqVrNAYArOKKKAKKKKAKKKKAKKKKAKKKKA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150" name="AutoShape 6" descr="data:image/jpeg;base64,/9j/4AAQSkZJRgABAQAAAQABAAD/2wCEAAkGBhQSERUUEhQVFRQVFRwYGRcYGBgYHRwXFxYWFxkYHx0YGyYgIBwjHRcaHy8gKCcpLC0sFx8xNTAqNSYsLCkBCQoKDgwOGg8PGjYkHyQ1KS0sLjQ0LCwxLSwpKSwsLCktLCwtLCwvLC0sLCwsLCwsKSwsLCksLCwsKSwsLCwpLP/AABEIALwA0gMBIgACEQEDEQH/xAAcAAACAgMBAQAAAAAAAAAAAAAABgUHAQMEAgj/xABEEAACAQMCAwQGCAQEBQQDAAABAgMABBESIQUGMRNBUWEHInGBkaEUIzJCUrHB0QgzYnJDkrLCFVNjgqIWk/DxJCY1/8QAGgEBAAIDAQAAAAAAAAAAAAAAAAQFAgMGAf/EAC8RAAICAgEDAwEHBAMAAAAAAAABAgMEESESMUEFIlETFTIzQmGBwaGx0eEUI3H/2gAMAwEAAhEDEQA/ALwooooAooooAooooAooooAooqIj5ljN21oyukoQSJqACyp94oc76TsR1FAS+axmkOL0hOnEZoZ0C2gmFvHMOiz9mj6HOeja8A+NaLHmT6O/Fbl9cgF6kEUYO7OI40VFzsMs/WgLDzWu5uFRGdzhVUsx8AoyT8KV7Tmm5S5it7y3SI3Cv2Lxy9ouuNdbRtlQQcDORscVDcI4pfXlg1zK8CQmC4RoljOpigkQOGJ23H2ce+gH+yvUljSSMhkdQykd6sMg++sW3EY5GdUdWaNtLgHJVsZwfPBpA4Pxq4aDhtlaNHHJJYrM8siGQLGgRcKuVDMSe8gCu30ZI+eItKytIb91ZlXSpKRxrkLk49mTQD1mjNK3MXOb2cmXtnNuGRWnEkYwZCFBEZOplBIBO3vpnzQHrNFI0npM0S3Ba2lNnBN2LXSEMFcadRZNm0AnGoZp3jcEAjcEZB8jQHqiiigCiiigCiiigCiiigCiiigCiiigCiioLmTmhbXQio81xKSIoUG7kdSSdlUd7HpQEvc3SxqWdlVR1ZiFA7up2raGpC5T1cShujeyFjJmCWz06Vt9JPq7+sznOdfftjpUNYcFuZGntmu5lv7IKbU6ysbwAfVuy5w+o+o5PTagGfjXpGSCSRewlkihdY5plKBUdsHQqs2qRgGBIUbZqQ5m5fF5CpRjHPGRJBNjdJMZB3+63Rl7wTSYvBX/AP6Syw2JnGqZLuEMYZR6jvEWI0k6c+exrlufTdZ2cKwwGe+dBgyudIY5yWLMMnfwWgJ/kvgDXFleJxCIB7m7lMqd2cKoKk7/AHcqa3cD9HISwms7iRpNdw0olVjrBypjfJH210jx3qp+LenriEuRF2MCnppXU3xf9hSvPznxK5O9zdSZ7kZgPgmBQH0dwzk4pPHcXV3LdSQqRF2gRFTUNLNhAMuRtknpXdwvg1tb2zWqPmI68hnGcSlmYZ229Y18v/8Ap+/m3MU7+bk/7zXtOQ70/wCEB7XX962Kqx9os1u2C7yR9K3PJtpLHCi6k+jLohkilZZEXAGkOpyRgDY56V2cu8tx2cbRxNIweRpGaRtbF3xkk4HhXzCOSL5dwmP7ZAP91b47fi1v9g3aj+iRiPgGNeumxflYVsH2ki6OPejaeWWR0lgkEl0k/wBcjGQKjKexEgJxHtsAB7d6b+ZuJvb2c00aNJIkZKogLEuRgbAZIyfgK+drT0r8WtjhpnIHdNGD8yAfnTXwf+IqQEC6tUcfihYqfbpbI+YrV2Nh4ghthBZwxX0lz280a3ViHK63kbMrBQodQG3KnYgU+j0pwh5BHCz2tu4iknV09XcJr7LOsxAkAuNq28t+kbhl7IDGyRzkYxKgRz5Bj19xrng9HWnEUgguLNWZ0V0YTxhmMnZo6Nhl1HO/dQDz9KXUF1LqPQZGT37DOa3VUXCZYHW44zLP2VyrkdlGcaFX1I7WRMZZ3KjI65xinnkzjV3cI3022NvKpBAAOgowBGGJOWG+R3UAyUUA0UAUUUUAUUUUAUUUUAUUVFcw8wJZw9tKsjRhgGKKW0KTguwG+kdSaAlCajbLj1tPI0cU8Ujp9pVdWI9oBqJ4px5Z3S1iddN5aTPHcK2QCoVRjGx2fV7qSeB8JvY2VfowhuIwsX0v6rsIbZCC5jAJZnkAJJbfLdwFAOHHuAyxXaX1mFMhxHcxlgiyw5+1k7B4+oPhtSTz/wCl62inBso0nuolZBcHOhA2NSjGNe49g8aVvSf6WXvXa3tiUtQcEjIM2O846J4L39/hUdypyDrCy3Qwp3WLoSPFvAeXfWyuuVj1E12WRrjuREyrf8Vl1yF5j+NzpRf7R0HsAqc4f6MBsZ5if6Yxgf5m/arBs7QsNEagKo8lVB4k9AK6eEXNs1wkORKzHHaNkR58FHVyemdhUyyOPjaVj3J+P9f5IH17bX7OELNhyjaQj1YVJH3ny5+e1TCersoCjywPyp24xx+O3PZLCDgd4Crg9/mKh+Gct9qDNMRHFu2BsdPXO/RalwvhGHVKPSjRZTKUulS6n5F8tWK2PzXGrnsrWExjpr1MxHiTnb2VOcNks75dKgW8+M6c7e0dzD51Fr9YonLpMVit9mhfFYV/DeptOWXEgV3iCZ3bWv2e/YnNbOOcwcPDmPsWcptrjwB7jnet93qNFWtve/gxjjTabfH/AKQLgMCGGR4HDD4GoTifJVpNn6sRt+KP1fl0qXk41b6srHOR4Fox8wKlLbmewcBJbZ4x01ghiPMkb1Gn6piS4fP7f5M66rE+JaKo4t6NZkyYGEq/hOFb9j8q7OVPSpfcNYRTapYl6xS5DKP6GO4+Yq305MLlTHKrQsMh+/Hdt0NQfM3JCsn1qpNF3SqcFT06g+r86Sqos/Dly/BMjddD8SO18kzBc2nG4EktJuymhlWfdFLJKowO0jOzjGQDn2GoPmCKS4vpkuHZzAFEVqJDbmWMxgtcQsGAaUPnCnIHTbrVY3/CrnhM63FtIwQHaTwJ+5IO8fI+VXLydznDxm3KkRxXsSkjKK5Rugmj15yud8dx61DnBwepE2MlNdUSb5W49ojtrW7kH054dbId3wOhbTsGxjPic4ppFKMPo2tewaOQNJLIQ0lwx+uaQEHWH3K7jYDYCmaa5SJCzsFRRuzEAADvJNYGR0UVz2HEI541kiYPG4yrKcgjxFdFAFFFFAFFFFAYNL3M/MptzHFFCbieYOVjDKg0RgGRmZtgACPaTXL6TrB5eHy9lK0UsWJUKvoJMZ1ac+Yz78Ur2fEbz6Kkzp/xKzlhIEsYVLuNJF0upUbMR0JG+RQEXZ8Jsr24hNoq4Yl5eHXGuPsw4TXNEV+zkEHAyjd2K4/S3zFBYw/8M4eiwh/WuNAxhTuEz1yw3Plgd9OxWPg9hLeSSSTSmNFQzKqPgKBDBhRtjO/nkmqd5Q4I17O95dHWC5bf78mck/2jP6d1bK63ZLpRhOarj1M38kcm/ZuLhfOOMj4Of0FW7wDlsTKZJSwTOwXYtjr5/Cl8Nj/58BTvaWUiWi67gwhUzlQoCjruWBzVldrHrSi9fqVdUnfY5SW9eBS4zYXk+UitXit1Pqx5VdXgzZbJPkaX+D8Xa2m7RFVmXIwwJ37+nQ9d6Y7PmuCCQvqmuXwQD9lcePrnO/srXxnn95V0wRCHP2m2Jx4DGwrlclVKfVCxt/JI4fO9P4Nd7zrHM4klt2ZlAwBKAmxz00561x8a5zuLkaSRFHjGhO8eZ6n2bVBmsVGnlXWRUZS4Rh1Pn9QJrDKDWawTUcwMaBWQKwDWa9AYoFZrArwHbY8anhUrFKyK3VR038j091TfIvEwrvbykdjMp+0dg/j5ZpYoIrZXbKuSkvBmpNDtecqzFWBRZkIIOkhsjzFVFxfhU/CrpLi2ZlUPlG/Ce+Nx4EZFO3AXIuIgrsgaVQSGI2LDPT4U4ekHgUbZDfZuAQwx3jHrDz7/AHV02Nl/85dM1prsIf8AV749vKJXl/m88Q4f9ItFRp8YMTsQqyjGVYjfHePEYpY45ypdiSG6vS3EUVj2tpECETP2Xjjz9ZpPUNknNV16OOZG4TxIwzHEUj9lL4Df1Jfdt7ifCrf554tNFIitdra28mymGJprl2AJfTsQqqu5YA4rW1p6ZYp75Rn0fEwdski/Ro57h5LW2lKiQRldTjQDsNWpgvcM08UhcnWlpHeSRpCTN2QmjupJO3eaFyV1hzuvrbFRjrT7Xh6FFFFAFYNZrBoCtOYvRdIblrqFkuyxyba9y6dfuMD6h8MgimTlDjIcNAbOSyeEDVEUHZ+seqOnqsMjurTf+keCN3xFcSQwtoluEj1RRuNiCc5Ok9SAQKnOLcZSC1kuSQUjiMme4gKWHx/WgKR9NvMJu76OwhOVhYBvAzPj/Sv5mmvlXl9D2VuDhEXc95C9feTVY8hW73d/JcSAs4LOcd8kpwPzPwq2oriKylVpnZp16QxjUcsOjHp39BU2uyFFTnJ6b7EDI99ij4Xc3X/HLG2maL6KzmM4Leqd8d2o71C82c2G70ogKQrvpOPWbzx3CtVpwK4u52Zo2iDsXd3BUKCf6upxtTLLyFZS5SCUrKozkNrHhkqduvgaoZvJyYtvsZJN7UVr+hX5rFM3LfJwnnmjmfAhbSwQ7sfI9dNMl9y3w230rJESW6HLsdu/Y1Hqw7LVwa1W9bfCK1ryasKbkWznjZrRmVgNhqJGcZAKtVfkft8K1XUTpepGMotHkisYr2KCK1aMTxis0GimgFFBoBrwGKzWMVmmgSfB+XZrsnsguFI1MzaQCd/b8Ksu14MGt0gupFllQfaBwR+Hrv0+NVbYcUlgbVDIyE9cbg+0d9NXEbs3MEN0Rh8mJ8bYZTsffVx6XGErOlPUjZ1xjBvW/krr0u8udlKJBvpPZucYyMZQnz6invlW6fi/CYWSbsbu0kCGb7y6QA5B7tcRx3iormCy+kQSxkkll2J3OobqfiMVBegTjPZ3stq/2LmI+r/1I85HvUsPdVxl1uEk35/ubsSxShr4/sOHLfF4bJWuoLGc2jtpe9klVpGXXgSdmx1CLWc7Adc4q1EbNVlf3xtIv+GwwrdxRGNJXuGEccaXEn1MR0glsZG/cMZp35V46LqDX2ZidHaKSM4OiSJtDLkdQMbHwNQyWTFFFFAFaL26WKNpHOlEUux32VQSx28ACa31Gcx8CjvLd7eXOlxjIJBB7iMeFAIVxw26htGt4ZrQWF0x7O4l7QSIt2xOnSF0sTrIUkjqM9K1+mi5FnweK0jJw7RwjPXs4lyf9I+NMFv6MIF7MGe8eOMqwiedmjLR4KnSfMA46VXv8Rl/ma1h/DG8h9rsFH+k0BweihDFCZhszTZH9qDTj86si3trWa+S5WQo2dTxuNi2MAgk4HspE5Li02MA8VLfFjU7DAXYIu7McCreWJXbXHq8L/ZTSvkrJaW+SQ43xd5JZAZCY9ZAGdse7urRwni5t31pgkjTjfce6pHifHrSzfsVt1mdAA7HHXHTJG5/euqw9INmOsTRHyRT81qG/UsdL6aX8GxUy6+pz5NEvD10Pdi1aGUOCDrfcsd3Kgjb21EXnEHlYNI2o9Pcd8bUwXnpKts6RHJIpGG2CjHsbc1z8N4TZ3WWinZRn+WcBl8sMM4rzDy8aLekk/0MrqpT0oS2eeTpiLkDP2kbPuwQamOIej21lJIVo2JJyjHqdycHIrr4dY21uwRGUyt0ywLnbOB8KVeI+kyVZWRIFUKxBEhOrY+WwqLnX0zl1NcG+qCqr1YcnE/RpPH60LrKPwn1G/PBqNteSb2TP1On+9lX5U78IvzfxdqjvBLGdJ0nK5xndTsQfPeoi65wuNJUlFxkF1GCcd+5wK1VenQv90Ga7HXDl757EXH6Nrs9exXzLk/ICo7j/K81oR2nrI2wkXpnwI6g/nWjmXma5WFewuJA8sixq+skAtnfw7se+vfCOcri/tJ7GYj6UYnj9bZu0CkowPfkgD317d6bCLcE+dbPYxjOHWk0t6Isit/D7btJo49/XdV264JwaWLK7eDs+1YvDKBpkb7SPjdG9h291Wd6O+BmSbt2GI4vs+cn7DeqlUv6iieyplGfSzbxjluygk7MrcMwAJIde/2itNpyvaT5WKSZJdJKq+kgkA7ZArk5p4/FHNJJK4VWcgZ6nTtsOp6UcC4ormGaMkqXBB6ZGcV1H2bjyhrXu0RHa1Levbs18p8qG91kv2aoQG2y2T1G+wpl4vZxWlsLaJixMmttRBI+A26VIw8HltfprQjPbSK0enqMgB/gc0oSA5OrOrO+eufE5qP6XhxT633RtyJfTj065fkwKrWzk+g8cjYbKtyrf9kpwfkxqygarP0lppu0cdTED71Y4qzzobr38GvBlqzR9D8R5MhmmlkYuBcQiGVAcBwpzG+eoddwGFSnCOERW0SxQrpRe7JJJJyWJO5Yk5JPWvfCptcET/ijRvioNdVUxcBRRRQBUXzKSLaQrcC1KjPbkKwTBzkh9sHp76lK4eNpmCTEInOk4hOMOe5TqBGD50Ancl843tzLoMKXFsDgXyBoEbHXEcm7HO3q7VWH8QE2eJoPw2yD4s5/Wnrlvl2K3vQ095FaTMQRYW0xRN9wH1N65PgAo8KRPT9CRxQH8VunyZgaAnuWxiztx/0l+YzTjyTbhrnUfuISPaSF/Wk/lxtVpbn/AKK/lj9KaOV+JCGcFjhWGknwyQQfiKv7E3Q1H4KGGlfuXyJl9IWllY9TK5/8jWnNM3P3AzDc9oo+rm3GOgfHrD39RSziuAsi4yaZLnHTaZgGsCvPaDxHxFeqwMTdb3LRusiHDqQQfMfp3VYrcIt+LQrOCYp8aWZeoYdVYdCO8HwqtKaPRzeMl6qA4WRSGHiVGVPtqTjy93Q1tM21S56X2ZN3p+gwi0hbLn1pJMYJLHoB5/IDzpX4hadrC8ecB0Zc+GoYHzqT4tOWnlY9S7fAHA/KlLmjjU8LRLAqEyZOX7yPuDzIrtq4V49HPbyQm5W2pR/YXIbF1tWWMH1fVmhzuJIz6sqZ3DdGx0IJruspvpSJPC/ZXcJHrjuYdzeKnG1c03My6+1ZGhnAxJG2yyKO9T3SDfGevSuu3sUd1ubVwNX21+6wPUED7LVzOS3CXEtr8r/hnTY6U48rn8y/lGu1ujcPcQ3MXZl2MmkD1ct9sqe71/XH9xFOHIPO62VtNZ3TaJYwzwuejoQBsfxDBO/jtUbXLf8ADI5l0yKGHd4g+RqLXkqNnU1wSbMXqhpPlELxO57S2lu3ALMpSIHcJGW0jb8R3Ynzpr5Vh0WduO/swfjv+tK/OmFtVjXYM6qB5KDTvbwaEVR0VQPgMV0HpMpWudsvJReqxVShXHwNfC+dnQBZl1j8QwG9+djUVx3iSzzF1BAIA367DrtUbWM1bwx64z64rkqZXzlHpk+D3mq49J38+PzhP+o1Ymarj0jMWu0QbnslAHmzEitOdxUzdhfin0hyfNqsLUnvt4/9AqZqufQ9zW9xA9rMqrNZ6U2748YB9oIwfdVjVRF2FFFFAFYYVmuXic0iRO0MfayAZWMsF1Hw1Hp7aAqi5tAlrc2c1hNLfTSSlZli1LI0jlophN90KNO2cjRUB6eeFun0CSQ6n+jmKRh3yJpJPvLGm3mF+JlrY31wtra3E3YulocMhYfV6pW3OphpOnGNuua1+lfkuKPg2mAN/wDjSdsNTM7EMcSkltz9rJ9lALnJE2uwh/pBX/Kx/epwilD0ZXObaRD9yTI9jjP6U310WPLqqizn8iPTZJHdDxQ9n2UqrNF+B8nHsYbiuiyHDk3a0bPmS4+BNRWKNNarMKmx9Uo8nsb5xHrhV9ZytojhRT4GNVz7KrPmLhZt7mSM9NRZT4q24/b3VL29wY2V16qcj9anPSFwsTQJdJ1QDVjvjbv/AO0mqL1XEVcVKBNrsd0HvuiusVI8vXfZXUEh6LIM+xvV/Wo81HcevjFF6pw7sqKe/JI3Hsrn6tua0eQTclofeNQaLiVf6z8Dv+tRV/w6OaMxyKCp+II6EHuIrTbcyPcSGO4A+kRKNTLkCVPuyAdzY2Irm47zGlvhQDJM32Il6nPQnwFd9XdCVCnJ8aItlM43OEe+yKu0ktvVuU7eAbCbSGZR3a1/UV2WbRlcw6NJ70wB8qiOI3t4qB3nxNIwWOBFXSSTuDnqAKlL7lE/zLVuwmx6yj+Wzd/q92/urnp4UMlSnjdl48fsX8MyePqGRrnz5/c6jWKXk5naF+zvImjcfeXdT5+z2VPRyhgCpyCMg+INU1lU63qS0XNdsLFuLIHmnDTWkZOAZtR9mVFPWrelPi/L8dzgsSrgYVgenf0qFPCL+H+ROzgdBr/2vtV56bn1UQ6JFL6jhWXz6oljZoxVbrzlfQH65NQ/rTT812qe4V6Q4JSBIDC3iTqX4ir6rMqs7MorMO2HgasVXNw3a8YOdwkmB7I0/erBmuVWMyEjSFLZG4wBmqz5TlMl60h6lXc+1v8A7qJ6rPVWl+pL9Lr3ZssX0bv2fHmHdNaEnzKlT/tq7qorkmT/APYIB4Wz596savWqel7rRbXffYUUUVtNQVg1migEnm7gt/fmS1HYQWh05mOZJWwQ2UUEBCCOpPdXRYejeBNbTST3M0kTRNLNIWOiQaWAX7Kj3U3Yrw7YBJ2A7/KgPmDl4tw3iUtrPtluyJPTKn6tvYw/OrGxVY8/8WbiN9cXMKEwx4QMB9xNg58Sdz7MU1ckcyi5hCO31sYAPiyjo488datMG9fhv9itzaX+IhkxQaM0E1aFYYAqW4LxwxZjk9eFshlO+M7HHl5VFZozWuyEbI9MjKE3B7iR/MHBfo8mF9aF94n6gr+H2jpSUyG5vwP8K23Phr6/nge6nrjfMwgtzCyCUy7RRHqJDsrqRuAOpqA4PwsW8YXq5OXb8THrXG5WMsSx6e99v02dB6fT9WX1NcEff2t0bsSQERjstBkbB6kk4HXNbRZx2UbzMTJJ96Rt2ZjtgZ6A1M1z39gkyaJASuQcAkbjp0qL9eTioN+1Fy6IpuaXuZC8JdlkM8g7a7YepGDhIEPQuei58Ou/ia7LOeea9SPt2KxDXNo9WMH7sYA+G5JNcfHuKLbKsFuoWR98qudIOxbbctsa8ycQaytdMP1Rbq7jVLK/iF6KvmxJFXOPkb02+mC7LyyoyMfW0l1Sfd+EOnE+FR3EZjlUMCNjjdf6lPdikjgMzW0rWcx3U5jY94PcPI9abOV7eZbZTcMzSMdR1HcA9F+FcnOPLf0qMPHtNFuh8R105/LzqzzcVZNW0uSuw8n/AI9vTvg2YoqF5c5g7ddD7TJswO2oDbI8/EfvU0DXGzg4S0zr4TU1tGCNsd3h3VDcU5ThlBIAjfGzLsPeOlTQoNIzlB7izydaktNFbXyXFuDA7sEbuydDDPd5eVTPIFtl5X7goX3k5PyppvLJJlKSKGB8e72eFRd7Gljav2WcsSFzuSzbdfIVNeS7YdHlkNY/0pdS7Ep6J3M3H3kG6pFJv/SAsY/OvoGqJ/h2sc3F1L+GJEz5sxY/6avWrCK0kiBJ7ezNFGKzXp4YooooApJ9L3HmtuGyCM/WzkQJ7ZNmP+UH407Gqd9NfEc3vDrcnYM0rDzJCJ+TV5J6Wz2K20hc4bYLBCsYxhQdRONyftZ/L2Uk8TnW1uxJayDbfY5APevsNPF7w9Jl0yLqHtI/Ko3/ANIWv/LP+dqrKLlXLrbey0uoc49KS0dlt6SbYqNYdGxuAuoA+RFen9JFmPvSHyCH9TXKnK1qOkIPtLH9a64eFQp9mKMf9oz86tPtmS7Iq/saPlnMfSSjHENvNIfcPyzWqTj/ABKX+XCkAPex3+f7VMLt02Hh0oxUaz1e+XbgkV+k0x78kPwjgjpKZp5TLKRgHf1c9dz+lTdYC1H8R4/DAcSP63go1H346VWylO6W3yyyjGFMdLhEhqrIallueYycRwyufAYH5ZrfBf38p+qtAg8ZCf1xW2GHdPtE1Ty6Yd5EveM4GYo1d+m7BPn1PXpSk8zQXInvkEjfdRXTAPd6vgB3UxJy1eyfzrpYx3rEN8e3apDhvI9tCdRUyv11SHV8ulXGJ6dfBqT0v6lPl+oUTTitskOC8XFzCJQjoD3P1PmMdRXeDWMUYrpIppcnOvW+BO5y5TLE3NtkSr6zKu2rH3h/UO/xFR3BeclcBZ/Uf8Xcfb4GrDFKfM/IscwaWIrFJ1OdkbzP4T51VZ3p8bfdEtcLPdXtkdyHIyCCD3g5HyrNVXb30kRPZyMuDj1W2/bFdo5ouv8Ant8F/aublhS8M6GOZHyiyKr7mnjHby6VP1abDzOd2rUeabnSytJqDDG4Gd/AiuGxsXmkSKIapJGCqB3k7fLrW7HxnW9yNV2QprUS/wD0A8L7PhzykYM8zEf2p6g+YarNqN5b4Mtpaw264xFGq+0gesfecn31JVNIRnNFYooDNFFFAFUh/EHwZ0mtr1M4H1R8AynWnxyw91XfUHzpy4t9ZTW7dXX1D4SLuje4/nQFKcL4olxGHXr0Yd6t4ezwrsIpN5OuhDJNFMRGe/VthkJVh+dTjc2WoOO0/wDFj+lVFtLjJqK4Lmq5SgnJkrWahX5wtR/iE+xT+tcd1z3EB6kbt5nCj9TWtU2PwZO6teRnFct9xSKAZkcA/h6sfd1pIvudJ32UiMf09fid6hsMxzhmPecMfnipMMN/mZFnlr8ox8S5tmmYR26sobYY3dv291TvAPR0o9e7Opjv2YOwP9Td58hUByfx6C0kZpkbW2yuBnSO/wBU43PjViWvMdtKMpPH7C2kj3Nir/Cx6Yrb7/BR5uRc3pdvk7LWyjjGI0RAPwqBW8tXOL6P/mJ/nX968PxKIdZYx/3r+9XHtXYp2pM6iaxmoyXmW1XrcRe5gfyqPuef7ROjs/8AYpPzOKwdsI92jKNVkuyYyKaxSFfek4/4MOPORs/ID9aXbnj95eMI9buWOBFGCAfLSu9aJ5tcfu8kmGFZL73BYXGedLe3yurtJPwJvj2noK5uU+XLrjkmufMNgp3CkjWR9xc/aPi3Qe2u7kX0FPJpl4jmNOogX7R/vYfZHkN/Orvs7RIkVI1CIoAVVGAAOgFVtuVOzh8IsKsaFfK7kDN6OOHPEsTWcJRBhfVwwH9w9Yn2moG59BPDHO0cqeSytj55qw6KjEgriP0B8MByVmbyMp/QCmHl/wBG9hZOJLe3VZAMByWYgHrjUdqZqKAxWaKKAKKKKAKKKKAKwazRQFHc/wDoVup7ya4tDEyTNr0MxUhiPW6jByd6VR6D+Kn/AAo//dSvprFGKA+euG/w93rfzpoIh4DVIfkAPnTnwj+HyxjwZ5Jpz7RGvwXf51aVZoCB4ZyJYW/8m0hU+JQMfi2TU1HCFGFAA8AAPyrZRQHJc8JhlGJIo3/uRW/MUv8AEPRZwybOuziBPegKH/xIprooCsb3+H7hz/YM8R/pfV/rU1B3P8Nqf4V4w/viB/Jh+VXVRQFCv/DjcD7N5CR5xuPyJrZB/DnN9+9jA/piY/m1XqRWcUBVXC/4erJCDNLPMfDIjX/x3+dP/BOVrWzXTbQRxbdVHrH2sfWPxqVrNAYArOKKKAKKKKAKKKKAKKKKAKKKKA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6160" name="Picture 16" descr="http://banksydecals.com/35-3-thickbox/balloon-girl-wall-decal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95736" y="1412776"/>
            <a:ext cx="4968552" cy="496855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圖片 6" descr="圖片7.png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1187624" y="188640"/>
            <a:ext cx="6924484" cy="8960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87</Words>
  <Application>Microsoft Office PowerPoint</Application>
  <PresentationFormat>如螢幕大小 (4:3)</PresentationFormat>
  <Paragraphs>15</Paragraphs>
  <Slides>7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8" baseType="lpstr">
      <vt:lpstr>Office 佈景主題</vt:lpstr>
      <vt:lpstr>投影片 1</vt:lpstr>
      <vt:lpstr>投影片 2</vt:lpstr>
      <vt:lpstr>投影片 3</vt:lpstr>
      <vt:lpstr>投影片 4</vt:lpstr>
      <vt:lpstr>投影片 5</vt:lpstr>
      <vt:lpstr>投影片 6</vt:lpstr>
      <vt:lpstr>投影片 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felicia</dc:creator>
  <cp:lastModifiedBy>felicia</cp:lastModifiedBy>
  <cp:revision>40</cp:revision>
  <dcterms:created xsi:type="dcterms:W3CDTF">2013-06-22T11:01:44Z</dcterms:created>
  <dcterms:modified xsi:type="dcterms:W3CDTF">2017-07-04T15:06:47Z</dcterms:modified>
</cp:coreProperties>
</file>